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85" r:id="rId2"/>
    <p:sldMasterId id="2147483672" r:id="rId3"/>
  </p:sldMasterIdLst>
  <p:notesMasterIdLst>
    <p:notesMasterId r:id="rId27"/>
  </p:notesMasterIdLst>
  <p:sldIdLst>
    <p:sldId id="256" r:id="rId4"/>
    <p:sldId id="257" r:id="rId5"/>
    <p:sldId id="259" r:id="rId6"/>
    <p:sldId id="260" r:id="rId7"/>
    <p:sldId id="261" r:id="rId8"/>
    <p:sldId id="274" r:id="rId9"/>
    <p:sldId id="262" r:id="rId10"/>
    <p:sldId id="268" r:id="rId11"/>
    <p:sldId id="277" r:id="rId12"/>
    <p:sldId id="263" r:id="rId13"/>
    <p:sldId id="278" r:id="rId14"/>
    <p:sldId id="279" r:id="rId15"/>
    <p:sldId id="280" r:id="rId16"/>
    <p:sldId id="264" r:id="rId17"/>
    <p:sldId id="265" r:id="rId18"/>
    <p:sldId id="266" r:id="rId19"/>
    <p:sldId id="267" r:id="rId20"/>
    <p:sldId id="269" r:id="rId21"/>
    <p:sldId id="270" r:id="rId22"/>
    <p:sldId id="271" r:id="rId23"/>
    <p:sldId id="272" r:id="rId24"/>
    <p:sldId id="273" r:id="rId25"/>
    <p:sldId id="276" r:id="rId2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3FF"/>
    <a:srgbClr val="FF0066"/>
    <a:srgbClr val="00FFCC"/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78" d="100"/>
          <a:sy n="78" d="100"/>
        </p:scale>
        <p:origin x="1594" y="6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30.png"/><Relationship Id="rId7" Type="http://schemas.openxmlformats.org/officeDocument/2006/relationships/image" Target="../media/image5.png"/><Relationship Id="rId2" Type="http://schemas.openxmlformats.org/officeDocument/2006/relationships/image" Target="../media/image29.svg"/><Relationship Id="rId1" Type="http://schemas.openxmlformats.org/officeDocument/2006/relationships/image" Target="../media/image28.png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31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hyperlink" Target="https://components101.com/sensors/hc-sr501-pir-sensor?utm_source=chatgpt.com" TargetMode="External"/><Relationship Id="rId2" Type="http://schemas.openxmlformats.org/officeDocument/2006/relationships/hyperlink" Target="https://www.mpja.com/download/31227sc.pdf?utm_source=chatgpt.com" TargetMode="External"/><Relationship Id="rId1" Type="http://schemas.openxmlformats.org/officeDocument/2006/relationships/hyperlink" Target="https://datasheets.maximintegrated.com/en/ds/DS18B20.pdf" TargetMode="External"/><Relationship Id="rId4" Type="http://schemas.openxmlformats.org/officeDocument/2006/relationships/hyperlink" Target="https://chat.openai.com/" TargetMode="External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30.png"/><Relationship Id="rId7" Type="http://schemas.openxmlformats.org/officeDocument/2006/relationships/image" Target="../media/image5.png"/><Relationship Id="rId2" Type="http://schemas.openxmlformats.org/officeDocument/2006/relationships/image" Target="../media/image29.svg"/><Relationship Id="rId1" Type="http://schemas.openxmlformats.org/officeDocument/2006/relationships/image" Target="../media/image28.png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31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hyperlink" Target="https://components101.com/sensors/hc-sr501-pir-sensor?utm_source=chatgpt.com" TargetMode="External"/><Relationship Id="rId2" Type="http://schemas.openxmlformats.org/officeDocument/2006/relationships/hyperlink" Target="https://www.mpja.com/download/31227sc.pdf?utm_source=chatgpt.com" TargetMode="External"/><Relationship Id="rId1" Type="http://schemas.openxmlformats.org/officeDocument/2006/relationships/hyperlink" Target="https://datasheets.maximintegrated.com/en/ds/DS18B20.pdf" TargetMode="External"/><Relationship Id="rId4" Type="http://schemas.openxmlformats.org/officeDocument/2006/relationships/hyperlink" Target="https://chat.openai.com/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5C89047-D8CF-4098-933F-2579AE9E0F07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1576D120-260B-43FD-88A2-3FFF806FF20D}">
      <dgm:prSet custT="1"/>
      <dgm:spPr/>
      <dgm:t>
        <a:bodyPr/>
        <a:lstStyle/>
        <a:p>
          <a:r>
            <a:rPr lang="en-US" sz="2800" b="1" dirty="0"/>
            <a:t>2. Requirements Definition</a:t>
          </a:r>
          <a:endParaRPr lang="en-US" sz="2800" dirty="0"/>
        </a:p>
      </dgm:t>
    </dgm:pt>
    <dgm:pt modelId="{6671B5D4-24B6-41ED-AFE0-132FDE444BD0}" type="parTrans" cxnId="{78F9B244-6056-41ED-AA05-8BA2D0E7FED3}">
      <dgm:prSet/>
      <dgm:spPr/>
      <dgm:t>
        <a:bodyPr/>
        <a:lstStyle/>
        <a:p>
          <a:endParaRPr lang="en-US"/>
        </a:p>
      </dgm:t>
    </dgm:pt>
    <dgm:pt modelId="{DF7CD40A-BE08-4E7F-AF2D-6DC4580233A8}" type="sibTrans" cxnId="{78F9B244-6056-41ED-AA05-8BA2D0E7FED3}">
      <dgm:prSet/>
      <dgm:spPr/>
      <dgm:t>
        <a:bodyPr/>
        <a:lstStyle/>
        <a:p>
          <a:endParaRPr lang="en-US"/>
        </a:p>
      </dgm:t>
    </dgm:pt>
    <dgm:pt modelId="{032803ED-A6BE-48D5-86E3-50A1B3BCB172}">
      <dgm:prSet custT="1"/>
      <dgm:spPr/>
      <dgm:t>
        <a:bodyPr/>
        <a:lstStyle/>
        <a:p>
          <a:r>
            <a:rPr lang="en-US" sz="2400" dirty="0"/>
            <a:t>Read real-time temperature (DS18B20).</a:t>
          </a:r>
        </a:p>
      </dgm:t>
    </dgm:pt>
    <dgm:pt modelId="{7BE5E4B2-1238-4CCB-B3FF-6AF95FC158DE}" type="parTrans" cxnId="{6F063ED1-EDB5-4C9D-8CE3-2EB3BE7888FF}">
      <dgm:prSet/>
      <dgm:spPr/>
      <dgm:t>
        <a:bodyPr/>
        <a:lstStyle/>
        <a:p>
          <a:endParaRPr lang="en-US"/>
        </a:p>
      </dgm:t>
    </dgm:pt>
    <dgm:pt modelId="{272F8D57-B822-4A7B-9DE2-0F423DE6B627}" type="sibTrans" cxnId="{6F063ED1-EDB5-4C9D-8CE3-2EB3BE7888FF}">
      <dgm:prSet/>
      <dgm:spPr/>
      <dgm:t>
        <a:bodyPr/>
        <a:lstStyle/>
        <a:p>
          <a:endParaRPr lang="en-US"/>
        </a:p>
      </dgm:t>
    </dgm:pt>
    <dgm:pt modelId="{3007C150-E209-46C4-99D4-76516B995638}">
      <dgm:prSet custT="1"/>
      <dgm:spPr/>
      <dgm:t>
        <a:bodyPr/>
        <a:lstStyle/>
        <a:p>
          <a:r>
            <a:rPr lang="en-US" sz="2400" dirty="0"/>
            <a:t>Maintain precise timing for scheduled activation (DS3231 RTC).</a:t>
          </a:r>
        </a:p>
      </dgm:t>
    </dgm:pt>
    <dgm:pt modelId="{80218393-3057-48E1-BAF5-04BD1AE3F01A}" type="parTrans" cxnId="{F8A6C2E3-7C83-4654-8776-ADA909609065}">
      <dgm:prSet/>
      <dgm:spPr/>
      <dgm:t>
        <a:bodyPr/>
        <a:lstStyle/>
        <a:p>
          <a:endParaRPr lang="en-US"/>
        </a:p>
      </dgm:t>
    </dgm:pt>
    <dgm:pt modelId="{BC5DD775-3115-4C6C-BF5A-C1D420051520}" type="sibTrans" cxnId="{F8A6C2E3-7C83-4654-8776-ADA909609065}">
      <dgm:prSet/>
      <dgm:spPr/>
      <dgm:t>
        <a:bodyPr/>
        <a:lstStyle/>
        <a:p>
          <a:endParaRPr lang="en-US"/>
        </a:p>
      </dgm:t>
    </dgm:pt>
    <dgm:pt modelId="{3046FC0A-2744-431C-8718-D278877D9C8C}">
      <dgm:prSet custT="1"/>
      <dgm:spPr/>
      <dgm:t>
        <a:bodyPr/>
        <a:lstStyle/>
        <a:p>
          <a:r>
            <a:rPr lang="en-US" sz="2400" dirty="0"/>
            <a:t>Detect motion in the surrounding area (PIR HC-SR501).</a:t>
          </a:r>
        </a:p>
      </dgm:t>
    </dgm:pt>
    <dgm:pt modelId="{68446D37-F688-4233-9B06-DC07BD859F3B}" type="parTrans" cxnId="{17EF34C8-76AA-432A-B53A-969B50A268D9}">
      <dgm:prSet/>
      <dgm:spPr/>
      <dgm:t>
        <a:bodyPr/>
        <a:lstStyle/>
        <a:p>
          <a:endParaRPr lang="en-US"/>
        </a:p>
      </dgm:t>
    </dgm:pt>
    <dgm:pt modelId="{881A0538-962E-4DE5-B51A-49BAFF555410}" type="sibTrans" cxnId="{17EF34C8-76AA-432A-B53A-969B50A268D9}">
      <dgm:prSet/>
      <dgm:spPr/>
      <dgm:t>
        <a:bodyPr/>
        <a:lstStyle/>
        <a:p>
          <a:endParaRPr lang="en-US"/>
        </a:p>
      </dgm:t>
    </dgm:pt>
    <dgm:pt modelId="{2268847D-1414-43BA-BE75-9527FF6806E1}">
      <dgm:prSet custT="1"/>
      <dgm:spPr/>
      <dgm:t>
        <a:bodyPr/>
        <a:lstStyle/>
        <a:p>
          <a:r>
            <a:rPr lang="en-US" sz="2400" dirty="0"/>
            <a:t>Display system information on an LCD I2C.</a:t>
          </a:r>
        </a:p>
      </dgm:t>
    </dgm:pt>
    <dgm:pt modelId="{5A842D45-50D2-4447-B5BA-7565407ED282}" type="parTrans" cxnId="{4E8B9665-BF0C-455C-A1EE-2C748DE55D4C}">
      <dgm:prSet/>
      <dgm:spPr/>
      <dgm:t>
        <a:bodyPr/>
        <a:lstStyle/>
        <a:p>
          <a:endParaRPr lang="en-US"/>
        </a:p>
      </dgm:t>
    </dgm:pt>
    <dgm:pt modelId="{53AD68F6-6D57-4614-AC53-B3EDC87EDA3E}" type="sibTrans" cxnId="{4E8B9665-BF0C-455C-A1EE-2C748DE55D4C}">
      <dgm:prSet/>
      <dgm:spPr/>
      <dgm:t>
        <a:bodyPr/>
        <a:lstStyle/>
        <a:p>
          <a:endParaRPr lang="en-US"/>
        </a:p>
      </dgm:t>
    </dgm:pt>
    <dgm:pt modelId="{7922E0C5-2DFB-4718-A3DA-1CFB88667129}">
      <dgm:prSet custT="1"/>
      <dgm:spPr/>
      <dgm:t>
        <a:bodyPr/>
        <a:lstStyle/>
        <a:p>
          <a:r>
            <a:rPr lang="en-US" sz="2400" dirty="0"/>
            <a:t>Control a high-voltage ventilator using a relay.</a:t>
          </a:r>
        </a:p>
      </dgm:t>
    </dgm:pt>
    <dgm:pt modelId="{9DC49B1D-A18D-4A61-937F-DA3ED50C147E}" type="parTrans" cxnId="{80302214-8AB7-4036-A81C-3FFEAF5C022B}">
      <dgm:prSet/>
      <dgm:spPr/>
      <dgm:t>
        <a:bodyPr/>
        <a:lstStyle/>
        <a:p>
          <a:endParaRPr lang="en-US"/>
        </a:p>
      </dgm:t>
    </dgm:pt>
    <dgm:pt modelId="{8999DC09-016F-4210-B1A9-831F8CE86B2A}" type="sibTrans" cxnId="{80302214-8AB7-4036-A81C-3FFEAF5C022B}">
      <dgm:prSet/>
      <dgm:spPr/>
      <dgm:t>
        <a:bodyPr/>
        <a:lstStyle/>
        <a:p>
          <a:endParaRPr lang="en-US"/>
        </a:p>
      </dgm:t>
    </dgm:pt>
    <dgm:pt modelId="{C284951A-CD20-4820-8A18-25BA86F362C2}">
      <dgm:prSet custT="1"/>
      <dgm:spPr/>
      <dgm:t>
        <a:bodyPr/>
        <a:lstStyle/>
        <a:p>
          <a:r>
            <a:rPr lang="en-US" sz="2400" dirty="0"/>
            <a:t>Implement all logic using an Arduino Uno R3.</a:t>
          </a:r>
        </a:p>
      </dgm:t>
    </dgm:pt>
    <dgm:pt modelId="{BB0DF3BA-7D42-4FCD-9AB4-30C36B809F53}" type="parTrans" cxnId="{5BB3CBBC-35CF-4B5F-A809-B48785D83057}">
      <dgm:prSet/>
      <dgm:spPr/>
      <dgm:t>
        <a:bodyPr/>
        <a:lstStyle/>
        <a:p>
          <a:endParaRPr lang="en-US"/>
        </a:p>
      </dgm:t>
    </dgm:pt>
    <dgm:pt modelId="{8597084F-FEFA-4BAC-B508-91169342BC24}" type="sibTrans" cxnId="{5BB3CBBC-35CF-4B5F-A809-B48785D83057}">
      <dgm:prSet/>
      <dgm:spPr/>
      <dgm:t>
        <a:bodyPr/>
        <a:lstStyle/>
        <a:p>
          <a:endParaRPr lang="en-US"/>
        </a:p>
      </dgm:t>
    </dgm:pt>
    <dgm:pt modelId="{18E71FC7-6D6E-4604-ABA1-07E3660D5685}" type="pres">
      <dgm:prSet presAssocID="{45C89047-D8CF-4098-933F-2579AE9E0F07}" presName="vert0" presStyleCnt="0">
        <dgm:presLayoutVars>
          <dgm:dir/>
          <dgm:animOne val="branch"/>
          <dgm:animLvl val="lvl"/>
        </dgm:presLayoutVars>
      </dgm:prSet>
      <dgm:spPr/>
    </dgm:pt>
    <dgm:pt modelId="{0365FF9D-C5CF-49BA-9CCA-97703CE579D6}" type="pres">
      <dgm:prSet presAssocID="{1576D120-260B-43FD-88A2-3FFF806FF20D}" presName="thickLine" presStyleLbl="alignNode1" presStyleIdx="0" presStyleCnt="7"/>
      <dgm:spPr/>
    </dgm:pt>
    <dgm:pt modelId="{EBB09E52-6891-43F2-8549-75122819054F}" type="pres">
      <dgm:prSet presAssocID="{1576D120-260B-43FD-88A2-3FFF806FF20D}" presName="horz1" presStyleCnt="0"/>
      <dgm:spPr/>
    </dgm:pt>
    <dgm:pt modelId="{DDAC9B28-2DDC-4E74-AA57-273CD988BC41}" type="pres">
      <dgm:prSet presAssocID="{1576D120-260B-43FD-88A2-3FFF806FF20D}" presName="tx1" presStyleLbl="revTx" presStyleIdx="0" presStyleCnt="7"/>
      <dgm:spPr/>
    </dgm:pt>
    <dgm:pt modelId="{87862D17-9267-4E02-8B2B-795E71C05508}" type="pres">
      <dgm:prSet presAssocID="{1576D120-260B-43FD-88A2-3FFF806FF20D}" presName="vert1" presStyleCnt="0"/>
      <dgm:spPr/>
    </dgm:pt>
    <dgm:pt modelId="{D7DF2249-58DF-4BD4-B0D0-38779D286EC0}" type="pres">
      <dgm:prSet presAssocID="{032803ED-A6BE-48D5-86E3-50A1B3BCB172}" presName="thickLine" presStyleLbl="alignNode1" presStyleIdx="1" presStyleCnt="7"/>
      <dgm:spPr/>
    </dgm:pt>
    <dgm:pt modelId="{40FB09AD-47E3-4AF3-85B1-4D59B332FAEE}" type="pres">
      <dgm:prSet presAssocID="{032803ED-A6BE-48D5-86E3-50A1B3BCB172}" presName="horz1" presStyleCnt="0"/>
      <dgm:spPr/>
    </dgm:pt>
    <dgm:pt modelId="{6ADDA644-2EE2-4ACD-BF7E-A684CFCB3ADA}" type="pres">
      <dgm:prSet presAssocID="{032803ED-A6BE-48D5-86E3-50A1B3BCB172}" presName="tx1" presStyleLbl="revTx" presStyleIdx="1" presStyleCnt="7"/>
      <dgm:spPr/>
    </dgm:pt>
    <dgm:pt modelId="{ACAFE644-9A57-4D72-B68B-6CAB49B0EC12}" type="pres">
      <dgm:prSet presAssocID="{032803ED-A6BE-48D5-86E3-50A1B3BCB172}" presName="vert1" presStyleCnt="0"/>
      <dgm:spPr/>
    </dgm:pt>
    <dgm:pt modelId="{37565FDF-4202-4EE3-80B5-65BCA4AC92F5}" type="pres">
      <dgm:prSet presAssocID="{3007C150-E209-46C4-99D4-76516B995638}" presName="thickLine" presStyleLbl="alignNode1" presStyleIdx="2" presStyleCnt="7"/>
      <dgm:spPr/>
    </dgm:pt>
    <dgm:pt modelId="{E85B7326-463E-4442-93F8-BD2F057D40C5}" type="pres">
      <dgm:prSet presAssocID="{3007C150-E209-46C4-99D4-76516B995638}" presName="horz1" presStyleCnt="0"/>
      <dgm:spPr/>
    </dgm:pt>
    <dgm:pt modelId="{77711BAA-DD3D-4BE0-AF6B-4438ABAB9F29}" type="pres">
      <dgm:prSet presAssocID="{3007C150-E209-46C4-99D4-76516B995638}" presName="tx1" presStyleLbl="revTx" presStyleIdx="2" presStyleCnt="7"/>
      <dgm:spPr/>
    </dgm:pt>
    <dgm:pt modelId="{7E512C7E-2E52-4100-9EFC-202BA63E6CDB}" type="pres">
      <dgm:prSet presAssocID="{3007C150-E209-46C4-99D4-76516B995638}" presName="vert1" presStyleCnt="0"/>
      <dgm:spPr/>
    </dgm:pt>
    <dgm:pt modelId="{91E06B65-8686-460E-B508-4A9CDA455633}" type="pres">
      <dgm:prSet presAssocID="{3046FC0A-2744-431C-8718-D278877D9C8C}" presName="thickLine" presStyleLbl="alignNode1" presStyleIdx="3" presStyleCnt="7"/>
      <dgm:spPr/>
    </dgm:pt>
    <dgm:pt modelId="{08715EF0-8657-40CC-A38D-D809C8400F91}" type="pres">
      <dgm:prSet presAssocID="{3046FC0A-2744-431C-8718-D278877D9C8C}" presName="horz1" presStyleCnt="0"/>
      <dgm:spPr/>
    </dgm:pt>
    <dgm:pt modelId="{56B67B57-A1E7-4E93-970D-CA48F8A6ABEE}" type="pres">
      <dgm:prSet presAssocID="{3046FC0A-2744-431C-8718-D278877D9C8C}" presName="tx1" presStyleLbl="revTx" presStyleIdx="3" presStyleCnt="7"/>
      <dgm:spPr/>
    </dgm:pt>
    <dgm:pt modelId="{2DC05B5F-CA17-400D-9F21-189B7AAF5B4D}" type="pres">
      <dgm:prSet presAssocID="{3046FC0A-2744-431C-8718-D278877D9C8C}" presName="vert1" presStyleCnt="0"/>
      <dgm:spPr/>
    </dgm:pt>
    <dgm:pt modelId="{C062E402-64CB-417C-A7B7-3702CCE88EEE}" type="pres">
      <dgm:prSet presAssocID="{2268847D-1414-43BA-BE75-9527FF6806E1}" presName="thickLine" presStyleLbl="alignNode1" presStyleIdx="4" presStyleCnt="7"/>
      <dgm:spPr/>
    </dgm:pt>
    <dgm:pt modelId="{AFA7E4DD-357B-471C-A062-237B52896BE3}" type="pres">
      <dgm:prSet presAssocID="{2268847D-1414-43BA-BE75-9527FF6806E1}" presName="horz1" presStyleCnt="0"/>
      <dgm:spPr/>
    </dgm:pt>
    <dgm:pt modelId="{00FD119F-75E9-4C78-A73D-0E6EA63214FC}" type="pres">
      <dgm:prSet presAssocID="{2268847D-1414-43BA-BE75-9527FF6806E1}" presName="tx1" presStyleLbl="revTx" presStyleIdx="4" presStyleCnt="7"/>
      <dgm:spPr/>
    </dgm:pt>
    <dgm:pt modelId="{AFB12A02-057B-4CE4-8493-776E88EB5281}" type="pres">
      <dgm:prSet presAssocID="{2268847D-1414-43BA-BE75-9527FF6806E1}" presName="vert1" presStyleCnt="0"/>
      <dgm:spPr/>
    </dgm:pt>
    <dgm:pt modelId="{4B39E847-BB6D-4261-9803-D4CB5044FCEA}" type="pres">
      <dgm:prSet presAssocID="{7922E0C5-2DFB-4718-A3DA-1CFB88667129}" presName="thickLine" presStyleLbl="alignNode1" presStyleIdx="5" presStyleCnt="7"/>
      <dgm:spPr/>
    </dgm:pt>
    <dgm:pt modelId="{8C4B0F83-9931-4E90-862D-7C108085E752}" type="pres">
      <dgm:prSet presAssocID="{7922E0C5-2DFB-4718-A3DA-1CFB88667129}" presName="horz1" presStyleCnt="0"/>
      <dgm:spPr/>
    </dgm:pt>
    <dgm:pt modelId="{30B9958C-F880-45C8-9706-CFC62C426B78}" type="pres">
      <dgm:prSet presAssocID="{7922E0C5-2DFB-4718-A3DA-1CFB88667129}" presName="tx1" presStyleLbl="revTx" presStyleIdx="5" presStyleCnt="7"/>
      <dgm:spPr/>
    </dgm:pt>
    <dgm:pt modelId="{AB26860B-EA17-4653-B2B1-955BF31795AF}" type="pres">
      <dgm:prSet presAssocID="{7922E0C5-2DFB-4718-A3DA-1CFB88667129}" presName="vert1" presStyleCnt="0"/>
      <dgm:spPr/>
    </dgm:pt>
    <dgm:pt modelId="{73054716-E1A5-4CB1-93ED-AFCBCB499D6B}" type="pres">
      <dgm:prSet presAssocID="{C284951A-CD20-4820-8A18-25BA86F362C2}" presName="thickLine" presStyleLbl="alignNode1" presStyleIdx="6" presStyleCnt="7"/>
      <dgm:spPr/>
    </dgm:pt>
    <dgm:pt modelId="{2808A33F-D5EA-47D3-BC18-91E5C03E4E79}" type="pres">
      <dgm:prSet presAssocID="{C284951A-CD20-4820-8A18-25BA86F362C2}" presName="horz1" presStyleCnt="0"/>
      <dgm:spPr/>
    </dgm:pt>
    <dgm:pt modelId="{9A503101-E4C3-48FC-B7D9-F83050D0CC21}" type="pres">
      <dgm:prSet presAssocID="{C284951A-CD20-4820-8A18-25BA86F362C2}" presName="tx1" presStyleLbl="revTx" presStyleIdx="6" presStyleCnt="7"/>
      <dgm:spPr/>
    </dgm:pt>
    <dgm:pt modelId="{C22D232C-E361-4149-835D-39330DAEF6EC}" type="pres">
      <dgm:prSet presAssocID="{C284951A-CD20-4820-8A18-25BA86F362C2}" presName="vert1" presStyleCnt="0"/>
      <dgm:spPr/>
    </dgm:pt>
  </dgm:ptLst>
  <dgm:cxnLst>
    <dgm:cxn modelId="{E894F10E-70AF-4EBA-9D75-14B434297B26}" type="presOf" srcId="{C284951A-CD20-4820-8A18-25BA86F362C2}" destId="{9A503101-E4C3-48FC-B7D9-F83050D0CC21}" srcOrd="0" destOrd="0" presId="urn:microsoft.com/office/officeart/2008/layout/LinedList"/>
    <dgm:cxn modelId="{80302214-8AB7-4036-A81C-3FFEAF5C022B}" srcId="{45C89047-D8CF-4098-933F-2579AE9E0F07}" destId="{7922E0C5-2DFB-4718-A3DA-1CFB88667129}" srcOrd="5" destOrd="0" parTransId="{9DC49B1D-A18D-4A61-937F-DA3ED50C147E}" sibTransId="{8999DC09-016F-4210-B1A9-831F8CE86B2A}"/>
    <dgm:cxn modelId="{6EB8C231-C8D2-49EF-B028-9FB6E12021E6}" type="presOf" srcId="{032803ED-A6BE-48D5-86E3-50A1B3BCB172}" destId="{6ADDA644-2EE2-4ACD-BF7E-A684CFCB3ADA}" srcOrd="0" destOrd="0" presId="urn:microsoft.com/office/officeart/2008/layout/LinedList"/>
    <dgm:cxn modelId="{78F9B244-6056-41ED-AA05-8BA2D0E7FED3}" srcId="{45C89047-D8CF-4098-933F-2579AE9E0F07}" destId="{1576D120-260B-43FD-88A2-3FFF806FF20D}" srcOrd="0" destOrd="0" parTransId="{6671B5D4-24B6-41ED-AFE0-132FDE444BD0}" sibTransId="{DF7CD40A-BE08-4E7F-AF2D-6DC4580233A8}"/>
    <dgm:cxn modelId="{4E8B9665-BF0C-455C-A1EE-2C748DE55D4C}" srcId="{45C89047-D8CF-4098-933F-2579AE9E0F07}" destId="{2268847D-1414-43BA-BE75-9527FF6806E1}" srcOrd="4" destOrd="0" parTransId="{5A842D45-50D2-4447-B5BA-7565407ED282}" sibTransId="{53AD68F6-6D57-4614-AC53-B3EDC87EDA3E}"/>
    <dgm:cxn modelId="{F8AD8B46-876E-413A-8BC8-51C2B03473CC}" type="presOf" srcId="{3007C150-E209-46C4-99D4-76516B995638}" destId="{77711BAA-DD3D-4BE0-AF6B-4438ABAB9F29}" srcOrd="0" destOrd="0" presId="urn:microsoft.com/office/officeart/2008/layout/LinedList"/>
    <dgm:cxn modelId="{3331CA73-1660-413E-9CC2-971E23224219}" type="presOf" srcId="{45C89047-D8CF-4098-933F-2579AE9E0F07}" destId="{18E71FC7-6D6E-4604-ABA1-07E3660D5685}" srcOrd="0" destOrd="0" presId="urn:microsoft.com/office/officeart/2008/layout/LinedList"/>
    <dgm:cxn modelId="{E6FF9D74-98C8-4E75-BE86-1E68758CEA78}" type="presOf" srcId="{3046FC0A-2744-431C-8718-D278877D9C8C}" destId="{56B67B57-A1E7-4E93-970D-CA48F8A6ABEE}" srcOrd="0" destOrd="0" presId="urn:microsoft.com/office/officeart/2008/layout/LinedList"/>
    <dgm:cxn modelId="{5BB3CBBC-35CF-4B5F-A809-B48785D83057}" srcId="{45C89047-D8CF-4098-933F-2579AE9E0F07}" destId="{C284951A-CD20-4820-8A18-25BA86F362C2}" srcOrd="6" destOrd="0" parTransId="{BB0DF3BA-7D42-4FCD-9AB4-30C36B809F53}" sibTransId="{8597084F-FEFA-4BAC-B508-91169342BC24}"/>
    <dgm:cxn modelId="{17EF34C8-76AA-432A-B53A-969B50A268D9}" srcId="{45C89047-D8CF-4098-933F-2579AE9E0F07}" destId="{3046FC0A-2744-431C-8718-D278877D9C8C}" srcOrd="3" destOrd="0" parTransId="{68446D37-F688-4233-9B06-DC07BD859F3B}" sibTransId="{881A0538-962E-4DE5-B51A-49BAFF555410}"/>
    <dgm:cxn modelId="{6F063ED1-EDB5-4C9D-8CE3-2EB3BE7888FF}" srcId="{45C89047-D8CF-4098-933F-2579AE9E0F07}" destId="{032803ED-A6BE-48D5-86E3-50A1B3BCB172}" srcOrd="1" destOrd="0" parTransId="{7BE5E4B2-1238-4CCB-B3FF-6AF95FC158DE}" sibTransId="{272F8D57-B822-4A7B-9DE2-0F423DE6B627}"/>
    <dgm:cxn modelId="{F8A6C2E3-7C83-4654-8776-ADA909609065}" srcId="{45C89047-D8CF-4098-933F-2579AE9E0F07}" destId="{3007C150-E209-46C4-99D4-76516B995638}" srcOrd="2" destOrd="0" parTransId="{80218393-3057-48E1-BAF5-04BD1AE3F01A}" sibTransId="{BC5DD775-3115-4C6C-BF5A-C1D420051520}"/>
    <dgm:cxn modelId="{BE30C8EA-47E2-4310-95E2-C2707C334955}" type="presOf" srcId="{1576D120-260B-43FD-88A2-3FFF806FF20D}" destId="{DDAC9B28-2DDC-4E74-AA57-273CD988BC41}" srcOrd="0" destOrd="0" presId="urn:microsoft.com/office/officeart/2008/layout/LinedList"/>
    <dgm:cxn modelId="{0DBCA3ED-53F0-4AD7-9FF3-A1FAEA76F70E}" type="presOf" srcId="{2268847D-1414-43BA-BE75-9527FF6806E1}" destId="{00FD119F-75E9-4C78-A73D-0E6EA63214FC}" srcOrd="0" destOrd="0" presId="urn:microsoft.com/office/officeart/2008/layout/LinedList"/>
    <dgm:cxn modelId="{1A856AF0-5881-4715-8746-08A0B45249B8}" type="presOf" srcId="{7922E0C5-2DFB-4718-A3DA-1CFB88667129}" destId="{30B9958C-F880-45C8-9706-CFC62C426B78}" srcOrd="0" destOrd="0" presId="urn:microsoft.com/office/officeart/2008/layout/LinedList"/>
    <dgm:cxn modelId="{C87ACBB2-1C5C-45A4-87BD-1B792F65FCE2}" type="presParOf" srcId="{18E71FC7-6D6E-4604-ABA1-07E3660D5685}" destId="{0365FF9D-C5CF-49BA-9CCA-97703CE579D6}" srcOrd="0" destOrd="0" presId="urn:microsoft.com/office/officeart/2008/layout/LinedList"/>
    <dgm:cxn modelId="{07DD62FA-C743-4E36-8AFF-7F0161E2930D}" type="presParOf" srcId="{18E71FC7-6D6E-4604-ABA1-07E3660D5685}" destId="{EBB09E52-6891-43F2-8549-75122819054F}" srcOrd="1" destOrd="0" presId="urn:microsoft.com/office/officeart/2008/layout/LinedList"/>
    <dgm:cxn modelId="{BCB83459-ECE5-4E61-B0D4-F1B64AC4F10C}" type="presParOf" srcId="{EBB09E52-6891-43F2-8549-75122819054F}" destId="{DDAC9B28-2DDC-4E74-AA57-273CD988BC41}" srcOrd="0" destOrd="0" presId="urn:microsoft.com/office/officeart/2008/layout/LinedList"/>
    <dgm:cxn modelId="{C829FC09-E00C-4DB0-AB83-F16C05B5AC9A}" type="presParOf" srcId="{EBB09E52-6891-43F2-8549-75122819054F}" destId="{87862D17-9267-4E02-8B2B-795E71C05508}" srcOrd="1" destOrd="0" presId="urn:microsoft.com/office/officeart/2008/layout/LinedList"/>
    <dgm:cxn modelId="{58C6943C-543F-4C6B-859F-E75C52C6C48F}" type="presParOf" srcId="{18E71FC7-6D6E-4604-ABA1-07E3660D5685}" destId="{D7DF2249-58DF-4BD4-B0D0-38779D286EC0}" srcOrd="2" destOrd="0" presId="urn:microsoft.com/office/officeart/2008/layout/LinedList"/>
    <dgm:cxn modelId="{E459BF43-5694-49B8-8ED4-7B5894384A08}" type="presParOf" srcId="{18E71FC7-6D6E-4604-ABA1-07E3660D5685}" destId="{40FB09AD-47E3-4AF3-85B1-4D59B332FAEE}" srcOrd="3" destOrd="0" presId="urn:microsoft.com/office/officeart/2008/layout/LinedList"/>
    <dgm:cxn modelId="{8CD19417-BF0E-413E-8004-02FEE0916D8C}" type="presParOf" srcId="{40FB09AD-47E3-4AF3-85B1-4D59B332FAEE}" destId="{6ADDA644-2EE2-4ACD-BF7E-A684CFCB3ADA}" srcOrd="0" destOrd="0" presId="urn:microsoft.com/office/officeart/2008/layout/LinedList"/>
    <dgm:cxn modelId="{65AA4054-2605-45A6-AFBA-7B42048C4DF4}" type="presParOf" srcId="{40FB09AD-47E3-4AF3-85B1-4D59B332FAEE}" destId="{ACAFE644-9A57-4D72-B68B-6CAB49B0EC12}" srcOrd="1" destOrd="0" presId="urn:microsoft.com/office/officeart/2008/layout/LinedList"/>
    <dgm:cxn modelId="{C8E7A06D-6E45-4582-91FC-1AFF1E63119A}" type="presParOf" srcId="{18E71FC7-6D6E-4604-ABA1-07E3660D5685}" destId="{37565FDF-4202-4EE3-80B5-65BCA4AC92F5}" srcOrd="4" destOrd="0" presId="urn:microsoft.com/office/officeart/2008/layout/LinedList"/>
    <dgm:cxn modelId="{630F7CB2-C6D0-495B-AE20-D57BB15B343D}" type="presParOf" srcId="{18E71FC7-6D6E-4604-ABA1-07E3660D5685}" destId="{E85B7326-463E-4442-93F8-BD2F057D40C5}" srcOrd="5" destOrd="0" presId="urn:microsoft.com/office/officeart/2008/layout/LinedList"/>
    <dgm:cxn modelId="{B6FE2412-A98C-4452-B01B-EFCFE983BBFE}" type="presParOf" srcId="{E85B7326-463E-4442-93F8-BD2F057D40C5}" destId="{77711BAA-DD3D-4BE0-AF6B-4438ABAB9F29}" srcOrd="0" destOrd="0" presId="urn:microsoft.com/office/officeart/2008/layout/LinedList"/>
    <dgm:cxn modelId="{EB9435E8-158E-47FA-82B8-1E700F21B30D}" type="presParOf" srcId="{E85B7326-463E-4442-93F8-BD2F057D40C5}" destId="{7E512C7E-2E52-4100-9EFC-202BA63E6CDB}" srcOrd="1" destOrd="0" presId="urn:microsoft.com/office/officeart/2008/layout/LinedList"/>
    <dgm:cxn modelId="{23B4A23D-BB42-484A-909E-49CC39F09F0A}" type="presParOf" srcId="{18E71FC7-6D6E-4604-ABA1-07E3660D5685}" destId="{91E06B65-8686-460E-B508-4A9CDA455633}" srcOrd="6" destOrd="0" presId="urn:microsoft.com/office/officeart/2008/layout/LinedList"/>
    <dgm:cxn modelId="{C2F83D70-FED6-4D70-AAB9-E20E15D6260B}" type="presParOf" srcId="{18E71FC7-6D6E-4604-ABA1-07E3660D5685}" destId="{08715EF0-8657-40CC-A38D-D809C8400F91}" srcOrd="7" destOrd="0" presId="urn:microsoft.com/office/officeart/2008/layout/LinedList"/>
    <dgm:cxn modelId="{9E9EE1A6-C5DC-400B-8B70-A0A97D941350}" type="presParOf" srcId="{08715EF0-8657-40CC-A38D-D809C8400F91}" destId="{56B67B57-A1E7-4E93-970D-CA48F8A6ABEE}" srcOrd="0" destOrd="0" presId="urn:microsoft.com/office/officeart/2008/layout/LinedList"/>
    <dgm:cxn modelId="{C5632016-431A-4272-AD04-E1E88097BCEE}" type="presParOf" srcId="{08715EF0-8657-40CC-A38D-D809C8400F91}" destId="{2DC05B5F-CA17-400D-9F21-189B7AAF5B4D}" srcOrd="1" destOrd="0" presId="urn:microsoft.com/office/officeart/2008/layout/LinedList"/>
    <dgm:cxn modelId="{5B13040F-965A-4E8B-ADE7-BAE118CAA1C8}" type="presParOf" srcId="{18E71FC7-6D6E-4604-ABA1-07E3660D5685}" destId="{C062E402-64CB-417C-A7B7-3702CCE88EEE}" srcOrd="8" destOrd="0" presId="urn:microsoft.com/office/officeart/2008/layout/LinedList"/>
    <dgm:cxn modelId="{45E9609F-FD55-4D36-BCAD-006681DB9D9A}" type="presParOf" srcId="{18E71FC7-6D6E-4604-ABA1-07E3660D5685}" destId="{AFA7E4DD-357B-471C-A062-237B52896BE3}" srcOrd="9" destOrd="0" presId="urn:microsoft.com/office/officeart/2008/layout/LinedList"/>
    <dgm:cxn modelId="{8021C57F-2C00-4ACA-8D17-1D7BFE059029}" type="presParOf" srcId="{AFA7E4DD-357B-471C-A062-237B52896BE3}" destId="{00FD119F-75E9-4C78-A73D-0E6EA63214FC}" srcOrd="0" destOrd="0" presId="urn:microsoft.com/office/officeart/2008/layout/LinedList"/>
    <dgm:cxn modelId="{23E3F5FC-10F2-4B64-B327-DD93A6C171DE}" type="presParOf" srcId="{AFA7E4DD-357B-471C-A062-237B52896BE3}" destId="{AFB12A02-057B-4CE4-8493-776E88EB5281}" srcOrd="1" destOrd="0" presId="urn:microsoft.com/office/officeart/2008/layout/LinedList"/>
    <dgm:cxn modelId="{308CEBBC-83E9-4B76-B97E-6A55CF014700}" type="presParOf" srcId="{18E71FC7-6D6E-4604-ABA1-07E3660D5685}" destId="{4B39E847-BB6D-4261-9803-D4CB5044FCEA}" srcOrd="10" destOrd="0" presId="urn:microsoft.com/office/officeart/2008/layout/LinedList"/>
    <dgm:cxn modelId="{EC783A9E-DCF9-49C3-84F8-29C0387F9499}" type="presParOf" srcId="{18E71FC7-6D6E-4604-ABA1-07E3660D5685}" destId="{8C4B0F83-9931-4E90-862D-7C108085E752}" srcOrd="11" destOrd="0" presId="urn:microsoft.com/office/officeart/2008/layout/LinedList"/>
    <dgm:cxn modelId="{7614E956-6096-49E4-A02D-3BAE64A5A201}" type="presParOf" srcId="{8C4B0F83-9931-4E90-862D-7C108085E752}" destId="{30B9958C-F880-45C8-9706-CFC62C426B78}" srcOrd="0" destOrd="0" presId="urn:microsoft.com/office/officeart/2008/layout/LinedList"/>
    <dgm:cxn modelId="{ABCE2740-C1F7-423D-B797-A5469D187B66}" type="presParOf" srcId="{8C4B0F83-9931-4E90-862D-7C108085E752}" destId="{AB26860B-EA17-4653-B2B1-955BF31795AF}" srcOrd="1" destOrd="0" presId="urn:microsoft.com/office/officeart/2008/layout/LinedList"/>
    <dgm:cxn modelId="{F28CBDFF-A299-45E9-B941-ADA78134609D}" type="presParOf" srcId="{18E71FC7-6D6E-4604-ABA1-07E3660D5685}" destId="{73054716-E1A5-4CB1-93ED-AFCBCB499D6B}" srcOrd="12" destOrd="0" presId="urn:microsoft.com/office/officeart/2008/layout/LinedList"/>
    <dgm:cxn modelId="{B7B7F041-E7BA-4C98-B805-85051109F452}" type="presParOf" srcId="{18E71FC7-6D6E-4604-ABA1-07E3660D5685}" destId="{2808A33F-D5EA-47D3-BC18-91E5C03E4E79}" srcOrd="13" destOrd="0" presId="urn:microsoft.com/office/officeart/2008/layout/LinedList"/>
    <dgm:cxn modelId="{F6A10CAE-5705-464B-A2A3-185835D830C5}" type="presParOf" srcId="{2808A33F-D5EA-47D3-BC18-91E5C03E4E79}" destId="{9A503101-E4C3-48FC-B7D9-F83050D0CC21}" srcOrd="0" destOrd="0" presId="urn:microsoft.com/office/officeart/2008/layout/LinedList"/>
    <dgm:cxn modelId="{46359A52-37AA-4ED7-AF4F-6F83FC4E05F6}" type="presParOf" srcId="{2808A33F-D5EA-47D3-BC18-91E5C03E4E79}" destId="{C22D232C-E361-4149-835D-39330DAEF6EC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594631D-1F64-42EB-85DF-06BA54D85BFD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1B07092-D635-455B-8A1D-AE804E151FE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3. Component Selection</a:t>
          </a:r>
          <a:endParaRPr lang="en-US"/>
        </a:p>
      </dgm:t>
    </dgm:pt>
    <dgm:pt modelId="{DFDAA8C8-3622-4726-BEF5-7E86CA664D62}" type="parTrans" cxnId="{618EA0FE-74D1-4B3C-94EC-ABC214CE16FE}">
      <dgm:prSet/>
      <dgm:spPr/>
      <dgm:t>
        <a:bodyPr/>
        <a:lstStyle/>
        <a:p>
          <a:endParaRPr lang="en-US"/>
        </a:p>
      </dgm:t>
    </dgm:pt>
    <dgm:pt modelId="{F35320F2-E2C7-4674-9211-F25A08273345}" type="sibTrans" cxnId="{618EA0FE-74D1-4B3C-94EC-ABC214CE16FE}">
      <dgm:prSet/>
      <dgm:spPr/>
      <dgm:t>
        <a:bodyPr/>
        <a:lstStyle/>
        <a:p>
          <a:endParaRPr lang="en-US"/>
        </a:p>
      </dgm:t>
    </dgm:pt>
    <dgm:pt modelId="{AD8D29B2-04BE-478C-B98A-8BB0C00D0B0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Arduino Uno R3</a:t>
          </a:r>
          <a:r>
            <a:rPr lang="en-US" dirty="0"/>
            <a:t> as the main controller.</a:t>
          </a:r>
        </a:p>
      </dgm:t>
    </dgm:pt>
    <dgm:pt modelId="{64F2395B-3F17-4E8B-8A26-26486082FC04}" type="parTrans" cxnId="{A47D4EB8-1005-4913-AB08-A956614E09BA}">
      <dgm:prSet/>
      <dgm:spPr/>
      <dgm:t>
        <a:bodyPr/>
        <a:lstStyle/>
        <a:p>
          <a:endParaRPr lang="en-US"/>
        </a:p>
      </dgm:t>
    </dgm:pt>
    <dgm:pt modelId="{ED3CB849-3979-41E4-9878-2C04727C9A44}" type="sibTrans" cxnId="{A47D4EB8-1005-4913-AB08-A956614E09BA}">
      <dgm:prSet/>
      <dgm:spPr/>
      <dgm:t>
        <a:bodyPr/>
        <a:lstStyle/>
        <a:p>
          <a:endParaRPr lang="en-US"/>
        </a:p>
      </dgm:t>
    </dgm:pt>
    <dgm:pt modelId="{353BBB26-A024-4AE6-8119-046D953AFD7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DS3231 RTC</a:t>
          </a:r>
          <a:r>
            <a:rPr lang="en-US" dirty="0"/>
            <a:t> for accurate timekeeping.</a:t>
          </a:r>
        </a:p>
      </dgm:t>
    </dgm:pt>
    <dgm:pt modelId="{D345D7FD-D911-442C-9448-EA67481D0E2B}" type="parTrans" cxnId="{C6B8FDE7-A504-4D30-920A-BF30CCAE70BD}">
      <dgm:prSet/>
      <dgm:spPr/>
      <dgm:t>
        <a:bodyPr/>
        <a:lstStyle/>
        <a:p>
          <a:endParaRPr lang="en-US"/>
        </a:p>
      </dgm:t>
    </dgm:pt>
    <dgm:pt modelId="{3987A8F5-3950-437C-A181-B841508B6515}" type="sibTrans" cxnId="{C6B8FDE7-A504-4D30-920A-BF30CCAE70BD}">
      <dgm:prSet/>
      <dgm:spPr/>
      <dgm:t>
        <a:bodyPr/>
        <a:lstStyle/>
        <a:p>
          <a:endParaRPr lang="en-US"/>
        </a:p>
      </dgm:t>
    </dgm:pt>
    <dgm:pt modelId="{DC20033E-690D-4C44-AAA6-095F3C0F0E4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DS18B20</a:t>
          </a:r>
          <a:r>
            <a:rPr lang="en-US" dirty="0"/>
            <a:t> for reliable digital temperature measurement.</a:t>
          </a:r>
        </a:p>
      </dgm:t>
    </dgm:pt>
    <dgm:pt modelId="{9DE4F7B6-C7A2-4386-A1C5-F88690059E4B}" type="parTrans" cxnId="{9D4B26C2-10E8-4C45-AB0E-59CC41EFC602}">
      <dgm:prSet/>
      <dgm:spPr/>
      <dgm:t>
        <a:bodyPr/>
        <a:lstStyle/>
        <a:p>
          <a:endParaRPr lang="en-US"/>
        </a:p>
      </dgm:t>
    </dgm:pt>
    <dgm:pt modelId="{187CE8F7-A571-4095-99A9-EF2896E5DAA7}" type="sibTrans" cxnId="{9D4B26C2-10E8-4C45-AB0E-59CC41EFC602}">
      <dgm:prSet/>
      <dgm:spPr/>
      <dgm:t>
        <a:bodyPr/>
        <a:lstStyle/>
        <a:p>
          <a:endParaRPr lang="en-US"/>
        </a:p>
      </dgm:t>
    </dgm:pt>
    <dgm:pt modelId="{09F5BB34-7712-4FDF-9E1E-49FAE104695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HC-SR501 PIR</a:t>
          </a:r>
          <a:r>
            <a:rPr lang="en-US" dirty="0"/>
            <a:t> for motion detection.</a:t>
          </a:r>
        </a:p>
      </dgm:t>
    </dgm:pt>
    <dgm:pt modelId="{2F5378D7-56D9-497E-8FAC-8ACA0E77B379}" type="parTrans" cxnId="{CC6CB1D4-E79B-41F1-913B-913F489BFF39}">
      <dgm:prSet/>
      <dgm:spPr/>
      <dgm:t>
        <a:bodyPr/>
        <a:lstStyle/>
        <a:p>
          <a:endParaRPr lang="en-US"/>
        </a:p>
      </dgm:t>
    </dgm:pt>
    <dgm:pt modelId="{A1EA5C64-F0EE-40C0-9DE6-EB8DCCC66F52}" type="sibTrans" cxnId="{CC6CB1D4-E79B-41F1-913B-913F489BFF39}">
      <dgm:prSet/>
      <dgm:spPr/>
      <dgm:t>
        <a:bodyPr/>
        <a:lstStyle/>
        <a:p>
          <a:endParaRPr lang="en-US"/>
        </a:p>
      </dgm:t>
    </dgm:pt>
    <dgm:pt modelId="{F53A116A-758A-4072-8777-B58EC3D1DBF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JQC-3FF-S-Z relay</a:t>
          </a:r>
          <a:r>
            <a:rPr lang="en-US" dirty="0"/>
            <a:t> for switching the ventilator.</a:t>
          </a:r>
        </a:p>
      </dgm:t>
    </dgm:pt>
    <dgm:pt modelId="{71608DAE-752C-4897-BFDD-0433C71D8013}" type="parTrans" cxnId="{050ABFB6-F929-42DB-BC75-3FAE3672D982}">
      <dgm:prSet/>
      <dgm:spPr/>
      <dgm:t>
        <a:bodyPr/>
        <a:lstStyle/>
        <a:p>
          <a:endParaRPr lang="en-US"/>
        </a:p>
      </dgm:t>
    </dgm:pt>
    <dgm:pt modelId="{01B2F53C-CB17-47C2-94CA-6A8D3368FA8A}" type="sibTrans" cxnId="{050ABFB6-F929-42DB-BC75-3FAE3672D982}">
      <dgm:prSet/>
      <dgm:spPr/>
      <dgm:t>
        <a:bodyPr/>
        <a:lstStyle/>
        <a:p>
          <a:endParaRPr lang="en-US"/>
        </a:p>
      </dgm:t>
    </dgm:pt>
    <dgm:pt modelId="{FC50F2C7-4853-4A0D-A97F-71053CDF7AC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LCD I2C display</a:t>
          </a:r>
          <a:r>
            <a:rPr lang="en-US" dirty="0"/>
            <a:t> for visual feedback.</a:t>
          </a:r>
        </a:p>
      </dgm:t>
    </dgm:pt>
    <dgm:pt modelId="{13D98053-53BA-4263-8749-D93B593FE620}" type="parTrans" cxnId="{F18A6527-A8A7-446C-8022-8792DDFE37A4}">
      <dgm:prSet/>
      <dgm:spPr/>
      <dgm:t>
        <a:bodyPr/>
        <a:lstStyle/>
        <a:p>
          <a:endParaRPr lang="en-US"/>
        </a:p>
      </dgm:t>
    </dgm:pt>
    <dgm:pt modelId="{4BA110FE-56CF-49CB-8E0B-3D9A84984376}" type="sibTrans" cxnId="{F18A6527-A8A7-446C-8022-8792DDFE37A4}">
      <dgm:prSet/>
      <dgm:spPr/>
      <dgm:t>
        <a:bodyPr/>
        <a:lstStyle/>
        <a:p>
          <a:endParaRPr lang="en-US"/>
        </a:p>
      </dgm:t>
    </dgm:pt>
    <dgm:pt modelId="{D0BEE9C3-773F-45E7-BE74-A77BD5048E2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Breadboard and jumpers for prototyping.</a:t>
          </a:r>
        </a:p>
      </dgm:t>
    </dgm:pt>
    <dgm:pt modelId="{A52DFB0F-592D-4FAE-943E-F3ED7B1CAD47}" type="parTrans" cxnId="{381FCCD2-35A6-4E6D-A8AD-7B2CF2F5ED75}">
      <dgm:prSet/>
      <dgm:spPr/>
      <dgm:t>
        <a:bodyPr/>
        <a:lstStyle/>
        <a:p>
          <a:endParaRPr lang="en-US"/>
        </a:p>
      </dgm:t>
    </dgm:pt>
    <dgm:pt modelId="{53024F18-7320-4436-BC40-FD1904E7698E}" type="sibTrans" cxnId="{381FCCD2-35A6-4E6D-A8AD-7B2CF2F5ED75}">
      <dgm:prSet/>
      <dgm:spPr/>
      <dgm:t>
        <a:bodyPr/>
        <a:lstStyle/>
        <a:p>
          <a:endParaRPr lang="en-US"/>
        </a:p>
      </dgm:t>
    </dgm:pt>
    <dgm:pt modelId="{57623484-5F6B-4147-BC5B-3AAEEB0140CD}" type="pres">
      <dgm:prSet presAssocID="{6594631D-1F64-42EB-85DF-06BA54D85BFD}" presName="root" presStyleCnt="0">
        <dgm:presLayoutVars>
          <dgm:dir/>
          <dgm:resizeHandles val="exact"/>
        </dgm:presLayoutVars>
      </dgm:prSet>
      <dgm:spPr/>
    </dgm:pt>
    <dgm:pt modelId="{36F533E1-87BD-4B94-A5C6-9B4A61054B4F}" type="pres">
      <dgm:prSet presAssocID="{01B07092-D635-455B-8A1D-AE804E151FEE}" presName="compNode" presStyleCnt="0"/>
      <dgm:spPr/>
    </dgm:pt>
    <dgm:pt modelId="{2B21B90F-3FF0-4FE5-AB7A-0F6886196D5B}" type="pres">
      <dgm:prSet presAssocID="{01B07092-D635-455B-8A1D-AE804E151FEE}" presName="iconRect" presStyleLbl="node1" presStyleIdx="0" presStyleCnt="8" custLinFactX="100000" custLinFactY="-33718" custLinFactNeighborX="134543" custLinFactNeighborY="-100000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3345D9F6-C0B5-46A3-9764-C63EC78C2AE5}" type="pres">
      <dgm:prSet presAssocID="{01B07092-D635-455B-8A1D-AE804E151FEE}" presName="spaceRect" presStyleCnt="0"/>
      <dgm:spPr/>
    </dgm:pt>
    <dgm:pt modelId="{A493B749-EB1F-442A-942D-090683AACABB}" type="pres">
      <dgm:prSet presAssocID="{01B07092-D635-455B-8A1D-AE804E151FEE}" presName="textRect" presStyleLbl="revTx" presStyleIdx="0" presStyleCnt="8">
        <dgm:presLayoutVars>
          <dgm:chMax val="1"/>
          <dgm:chPref val="1"/>
        </dgm:presLayoutVars>
      </dgm:prSet>
      <dgm:spPr/>
    </dgm:pt>
    <dgm:pt modelId="{644D3CCC-727B-44F8-BC37-0E7DACBBB6A3}" type="pres">
      <dgm:prSet presAssocID="{F35320F2-E2C7-4674-9211-F25A08273345}" presName="sibTrans" presStyleCnt="0"/>
      <dgm:spPr/>
    </dgm:pt>
    <dgm:pt modelId="{C5421A53-C60C-4672-84B7-CAF8A53396B1}" type="pres">
      <dgm:prSet presAssocID="{AD8D29B2-04BE-478C-B98A-8BB0C00D0B0D}" presName="compNode" presStyleCnt="0"/>
      <dgm:spPr/>
    </dgm:pt>
    <dgm:pt modelId="{83A80DCC-8873-40BC-A241-140E1077A454}" type="pres">
      <dgm:prSet presAssocID="{AD8D29B2-04BE-478C-B98A-8BB0C00D0B0D}" presName="iconRect" presStyleLbl="node1" presStyleIdx="1" presStyleCnt="8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80E20D9F-9805-4B33-AC57-0804E9A3B15E}" type="pres">
      <dgm:prSet presAssocID="{AD8D29B2-04BE-478C-B98A-8BB0C00D0B0D}" presName="spaceRect" presStyleCnt="0"/>
      <dgm:spPr/>
    </dgm:pt>
    <dgm:pt modelId="{CA89D416-85E5-41B8-B9C6-375EBE7BF3B9}" type="pres">
      <dgm:prSet presAssocID="{AD8D29B2-04BE-478C-B98A-8BB0C00D0B0D}" presName="textRect" presStyleLbl="revTx" presStyleIdx="1" presStyleCnt="8">
        <dgm:presLayoutVars>
          <dgm:chMax val="1"/>
          <dgm:chPref val="1"/>
        </dgm:presLayoutVars>
      </dgm:prSet>
      <dgm:spPr/>
    </dgm:pt>
    <dgm:pt modelId="{29D75A14-58D3-472D-A7A5-9D77D1C7689E}" type="pres">
      <dgm:prSet presAssocID="{ED3CB849-3979-41E4-9878-2C04727C9A44}" presName="sibTrans" presStyleCnt="0"/>
      <dgm:spPr/>
    </dgm:pt>
    <dgm:pt modelId="{E004F391-A789-4B7A-9B46-35BBCA37643B}" type="pres">
      <dgm:prSet presAssocID="{353BBB26-A024-4AE6-8119-046D953AFD7D}" presName="compNode" presStyleCnt="0"/>
      <dgm:spPr/>
    </dgm:pt>
    <dgm:pt modelId="{3F2E5487-69A5-45B7-BA8F-4A29D450458D}" type="pres">
      <dgm:prSet presAssocID="{353BBB26-A024-4AE6-8119-046D953AFD7D}" presName="iconRect" presStyleLbl="node1" presStyleIdx="2" presStyleCnt="8" custScaleX="117613"/>
      <dgm:spPr/>
    </dgm:pt>
    <dgm:pt modelId="{78D26209-C56B-4EFD-91D2-A7D6DF7A6695}" type="pres">
      <dgm:prSet presAssocID="{353BBB26-A024-4AE6-8119-046D953AFD7D}" presName="spaceRect" presStyleCnt="0"/>
      <dgm:spPr/>
    </dgm:pt>
    <dgm:pt modelId="{35E1B012-5E08-4B4D-BBE6-D61216C52E6D}" type="pres">
      <dgm:prSet presAssocID="{353BBB26-A024-4AE6-8119-046D953AFD7D}" presName="textRect" presStyleLbl="revTx" presStyleIdx="2" presStyleCnt="8">
        <dgm:presLayoutVars>
          <dgm:chMax val="1"/>
          <dgm:chPref val="1"/>
        </dgm:presLayoutVars>
      </dgm:prSet>
      <dgm:spPr/>
    </dgm:pt>
    <dgm:pt modelId="{9324CE81-58D8-4DFC-B13F-7194F7DD91C0}" type="pres">
      <dgm:prSet presAssocID="{3987A8F5-3950-437C-A181-B841508B6515}" presName="sibTrans" presStyleCnt="0"/>
      <dgm:spPr/>
    </dgm:pt>
    <dgm:pt modelId="{74DD27EE-7A0C-4D62-9595-8E396D132B59}" type="pres">
      <dgm:prSet presAssocID="{DC20033E-690D-4C44-AAA6-095F3C0F0E48}" presName="compNode" presStyleCnt="0"/>
      <dgm:spPr/>
    </dgm:pt>
    <dgm:pt modelId="{94DC5813-D345-42A7-B6DC-C41461911009}" type="pres">
      <dgm:prSet presAssocID="{DC20033E-690D-4C44-AAA6-095F3C0F0E48}" presName="iconRect" presStyleLbl="node1" presStyleIdx="3" presStyleCnt="8"/>
      <dgm:spPr/>
    </dgm:pt>
    <dgm:pt modelId="{25FAEBBF-91A5-468B-AC79-B717FBA6CD84}" type="pres">
      <dgm:prSet presAssocID="{DC20033E-690D-4C44-AAA6-095F3C0F0E48}" presName="spaceRect" presStyleCnt="0"/>
      <dgm:spPr/>
    </dgm:pt>
    <dgm:pt modelId="{9E403B0D-109D-4A93-98C2-CEDFF6DC2FF8}" type="pres">
      <dgm:prSet presAssocID="{DC20033E-690D-4C44-AAA6-095F3C0F0E48}" presName="textRect" presStyleLbl="revTx" presStyleIdx="3" presStyleCnt="8">
        <dgm:presLayoutVars>
          <dgm:chMax val="1"/>
          <dgm:chPref val="1"/>
        </dgm:presLayoutVars>
      </dgm:prSet>
      <dgm:spPr/>
    </dgm:pt>
    <dgm:pt modelId="{86016470-55A5-4B1C-98F7-925512CDB508}" type="pres">
      <dgm:prSet presAssocID="{187CE8F7-A571-4095-99A9-EF2896E5DAA7}" presName="sibTrans" presStyleCnt="0"/>
      <dgm:spPr/>
    </dgm:pt>
    <dgm:pt modelId="{E02C9D04-9755-43A4-9274-65E68BE20454}" type="pres">
      <dgm:prSet presAssocID="{09F5BB34-7712-4FDF-9E1E-49FAE1046951}" presName="compNode" presStyleCnt="0"/>
      <dgm:spPr/>
    </dgm:pt>
    <dgm:pt modelId="{19D5D4BB-BE71-4036-943D-A5A55191A29F}" type="pres">
      <dgm:prSet presAssocID="{09F5BB34-7712-4FDF-9E1E-49FAE1046951}" presName="iconRect" presStyleLbl="node1" presStyleIdx="4" presStyleCnt="8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Kidney"/>
        </a:ext>
      </dgm:extLst>
    </dgm:pt>
    <dgm:pt modelId="{A8DA268F-DCDD-47B4-9884-09CF8F517217}" type="pres">
      <dgm:prSet presAssocID="{09F5BB34-7712-4FDF-9E1E-49FAE1046951}" presName="spaceRect" presStyleCnt="0"/>
      <dgm:spPr/>
    </dgm:pt>
    <dgm:pt modelId="{C0981539-70BD-4072-AD88-5AA04A1EBF18}" type="pres">
      <dgm:prSet presAssocID="{09F5BB34-7712-4FDF-9E1E-49FAE1046951}" presName="textRect" presStyleLbl="revTx" presStyleIdx="4" presStyleCnt="8">
        <dgm:presLayoutVars>
          <dgm:chMax val="1"/>
          <dgm:chPref val="1"/>
        </dgm:presLayoutVars>
      </dgm:prSet>
      <dgm:spPr/>
    </dgm:pt>
    <dgm:pt modelId="{DE97517B-4A84-4633-9B79-482EF23A182E}" type="pres">
      <dgm:prSet presAssocID="{A1EA5C64-F0EE-40C0-9DE6-EB8DCCC66F52}" presName="sibTrans" presStyleCnt="0"/>
      <dgm:spPr/>
    </dgm:pt>
    <dgm:pt modelId="{4A8E5081-4503-4519-B251-2F4125640408}" type="pres">
      <dgm:prSet presAssocID="{F53A116A-758A-4072-8777-B58EC3D1DBFE}" presName="compNode" presStyleCnt="0"/>
      <dgm:spPr/>
    </dgm:pt>
    <dgm:pt modelId="{D20E0D90-0926-498A-85DC-4B7129D7B20E}" type="pres">
      <dgm:prSet presAssocID="{F53A116A-758A-4072-8777-B58EC3D1DBFE}" presName="iconRect" presStyleLbl="node1" presStyleIdx="5" presStyleCnt="8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Ambulance"/>
        </a:ext>
      </dgm:extLst>
    </dgm:pt>
    <dgm:pt modelId="{F8D6CEBD-812A-4A4F-AB0B-427A185F55B1}" type="pres">
      <dgm:prSet presAssocID="{F53A116A-758A-4072-8777-B58EC3D1DBFE}" presName="spaceRect" presStyleCnt="0"/>
      <dgm:spPr/>
    </dgm:pt>
    <dgm:pt modelId="{1271F714-74A1-43D4-89E7-FE13B563C872}" type="pres">
      <dgm:prSet presAssocID="{F53A116A-758A-4072-8777-B58EC3D1DBFE}" presName="textRect" presStyleLbl="revTx" presStyleIdx="5" presStyleCnt="8">
        <dgm:presLayoutVars>
          <dgm:chMax val="1"/>
          <dgm:chPref val="1"/>
        </dgm:presLayoutVars>
      </dgm:prSet>
      <dgm:spPr/>
    </dgm:pt>
    <dgm:pt modelId="{415C4D2C-8309-4AC2-9ED9-0D65B1D7C433}" type="pres">
      <dgm:prSet presAssocID="{01B2F53C-CB17-47C2-94CA-6A8D3368FA8A}" presName="sibTrans" presStyleCnt="0"/>
      <dgm:spPr/>
    </dgm:pt>
    <dgm:pt modelId="{85AE8DAB-FE12-4E56-B229-A1BA1B1701D8}" type="pres">
      <dgm:prSet presAssocID="{FC50F2C7-4853-4A0D-A97F-71053CDF7AC8}" presName="compNode" presStyleCnt="0"/>
      <dgm:spPr/>
    </dgm:pt>
    <dgm:pt modelId="{8E3FB54B-59E3-42F8-9ACA-9C83888E4C6A}" type="pres">
      <dgm:prSet presAssocID="{FC50F2C7-4853-4A0D-A97F-71053CDF7AC8}" presName="iconRect" presStyleLbl="node1" presStyleIdx="6" presStyleCnt="8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jector screen"/>
        </a:ext>
      </dgm:extLst>
    </dgm:pt>
    <dgm:pt modelId="{004D254D-F5C9-4238-ADCD-7F2B8BE581B6}" type="pres">
      <dgm:prSet presAssocID="{FC50F2C7-4853-4A0D-A97F-71053CDF7AC8}" presName="spaceRect" presStyleCnt="0"/>
      <dgm:spPr/>
    </dgm:pt>
    <dgm:pt modelId="{79D35916-A930-447F-BC08-7AD6B610106D}" type="pres">
      <dgm:prSet presAssocID="{FC50F2C7-4853-4A0D-A97F-71053CDF7AC8}" presName="textRect" presStyleLbl="revTx" presStyleIdx="6" presStyleCnt="8">
        <dgm:presLayoutVars>
          <dgm:chMax val="1"/>
          <dgm:chPref val="1"/>
        </dgm:presLayoutVars>
      </dgm:prSet>
      <dgm:spPr/>
    </dgm:pt>
    <dgm:pt modelId="{AB49D12A-9AA0-42E3-B16F-48675FFA6F4C}" type="pres">
      <dgm:prSet presAssocID="{4BA110FE-56CF-49CB-8E0B-3D9A84984376}" presName="sibTrans" presStyleCnt="0"/>
      <dgm:spPr/>
    </dgm:pt>
    <dgm:pt modelId="{433FB090-E542-48BB-8923-6B115E337B88}" type="pres">
      <dgm:prSet presAssocID="{D0BEE9C3-773F-45E7-BE74-A77BD5048E2D}" presName="compNode" presStyleCnt="0"/>
      <dgm:spPr/>
    </dgm:pt>
    <dgm:pt modelId="{14B7F033-0911-4D91-9C0E-6FB23141038C}" type="pres">
      <dgm:prSet presAssocID="{D0BEE9C3-773F-45E7-BE74-A77BD5048E2D}" presName="iconRect" presStyleLbl="node1" presStyleIdx="7" presStyleCnt="8"/>
      <dgm:spPr/>
    </dgm:pt>
    <dgm:pt modelId="{7FF9A2E9-936E-49E9-932C-163D17736788}" type="pres">
      <dgm:prSet presAssocID="{D0BEE9C3-773F-45E7-BE74-A77BD5048E2D}" presName="spaceRect" presStyleCnt="0"/>
      <dgm:spPr/>
    </dgm:pt>
    <dgm:pt modelId="{3C2AC39C-8D1C-4098-BEAE-6526AD813052}" type="pres">
      <dgm:prSet presAssocID="{D0BEE9C3-773F-45E7-BE74-A77BD5048E2D}" presName="textRect" presStyleLbl="revTx" presStyleIdx="7" presStyleCnt="8">
        <dgm:presLayoutVars>
          <dgm:chMax val="1"/>
          <dgm:chPref val="1"/>
        </dgm:presLayoutVars>
      </dgm:prSet>
      <dgm:spPr/>
    </dgm:pt>
  </dgm:ptLst>
  <dgm:cxnLst>
    <dgm:cxn modelId="{29AB0712-E880-483E-B769-3D3B934CF747}" type="presOf" srcId="{D0BEE9C3-773F-45E7-BE74-A77BD5048E2D}" destId="{3C2AC39C-8D1C-4098-BEAE-6526AD813052}" srcOrd="0" destOrd="0" presId="urn:microsoft.com/office/officeart/2018/2/layout/IconLabelList"/>
    <dgm:cxn modelId="{625F5015-7963-428C-904F-65B93AE00F6E}" type="presOf" srcId="{01B07092-D635-455B-8A1D-AE804E151FEE}" destId="{A493B749-EB1F-442A-942D-090683AACABB}" srcOrd="0" destOrd="0" presId="urn:microsoft.com/office/officeart/2018/2/layout/IconLabelList"/>
    <dgm:cxn modelId="{F18A6527-A8A7-446C-8022-8792DDFE37A4}" srcId="{6594631D-1F64-42EB-85DF-06BA54D85BFD}" destId="{FC50F2C7-4853-4A0D-A97F-71053CDF7AC8}" srcOrd="6" destOrd="0" parTransId="{13D98053-53BA-4263-8749-D93B593FE620}" sibTransId="{4BA110FE-56CF-49CB-8E0B-3D9A84984376}"/>
    <dgm:cxn modelId="{D4F5FF2D-DF56-4A0B-83E7-F8C3F4F95E08}" type="presOf" srcId="{6594631D-1F64-42EB-85DF-06BA54D85BFD}" destId="{57623484-5F6B-4147-BC5B-3AAEEB0140CD}" srcOrd="0" destOrd="0" presId="urn:microsoft.com/office/officeart/2018/2/layout/IconLabelList"/>
    <dgm:cxn modelId="{03EC5162-8BF9-41CD-AD83-265C5DBD26FE}" type="presOf" srcId="{AD8D29B2-04BE-478C-B98A-8BB0C00D0B0D}" destId="{CA89D416-85E5-41B8-B9C6-375EBE7BF3B9}" srcOrd="0" destOrd="0" presId="urn:microsoft.com/office/officeart/2018/2/layout/IconLabelList"/>
    <dgm:cxn modelId="{3C3B216B-8A34-49B4-BC75-C81857F397CA}" type="presOf" srcId="{FC50F2C7-4853-4A0D-A97F-71053CDF7AC8}" destId="{79D35916-A930-447F-BC08-7AD6B610106D}" srcOrd="0" destOrd="0" presId="urn:microsoft.com/office/officeart/2018/2/layout/IconLabelList"/>
    <dgm:cxn modelId="{D3857485-EFC6-4B27-B0F8-519F5AC9FD00}" type="presOf" srcId="{DC20033E-690D-4C44-AAA6-095F3C0F0E48}" destId="{9E403B0D-109D-4A93-98C2-CEDFF6DC2FF8}" srcOrd="0" destOrd="0" presId="urn:microsoft.com/office/officeart/2018/2/layout/IconLabelList"/>
    <dgm:cxn modelId="{FBD73BA7-A234-400F-8C42-1E49F3A29F23}" type="presOf" srcId="{F53A116A-758A-4072-8777-B58EC3D1DBFE}" destId="{1271F714-74A1-43D4-89E7-FE13B563C872}" srcOrd="0" destOrd="0" presId="urn:microsoft.com/office/officeart/2018/2/layout/IconLabelList"/>
    <dgm:cxn modelId="{F4D761B1-6131-414F-AF57-601F1BE9594C}" type="presOf" srcId="{09F5BB34-7712-4FDF-9E1E-49FAE1046951}" destId="{C0981539-70BD-4072-AD88-5AA04A1EBF18}" srcOrd="0" destOrd="0" presId="urn:microsoft.com/office/officeart/2018/2/layout/IconLabelList"/>
    <dgm:cxn modelId="{050ABFB6-F929-42DB-BC75-3FAE3672D982}" srcId="{6594631D-1F64-42EB-85DF-06BA54D85BFD}" destId="{F53A116A-758A-4072-8777-B58EC3D1DBFE}" srcOrd="5" destOrd="0" parTransId="{71608DAE-752C-4897-BFDD-0433C71D8013}" sibTransId="{01B2F53C-CB17-47C2-94CA-6A8D3368FA8A}"/>
    <dgm:cxn modelId="{A47D4EB8-1005-4913-AB08-A956614E09BA}" srcId="{6594631D-1F64-42EB-85DF-06BA54D85BFD}" destId="{AD8D29B2-04BE-478C-B98A-8BB0C00D0B0D}" srcOrd="1" destOrd="0" parTransId="{64F2395B-3F17-4E8B-8A26-26486082FC04}" sibTransId="{ED3CB849-3979-41E4-9878-2C04727C9A44}"/>
    <dgm:cxn modelId="{9D4B26C2-10E8-4C45-AB0E-59CC41EFC602}" srcId="{6594631D-1F64-42EB-85DF-06BA54D85BFD}" destId="{DC20033E-690D-4C44-AAA6-095F3C0F0E48}" srcOrd="3" destOrd="0" parTransId="{9DE4F7B6-C7A2-4386-A1C5-F88690059E4B}" sibTransId="{187CE8F7-A571-4095-99A9-EF2896E5DAA7}"/>
    <dgm:cxn modelId="{140C90C5-D948-4DFF-8608-3C4D86229209}" type="presOf" srcId="{353BBB26-A024-4AE6-8119-046D953AFD7D}" destId="{35E1B012-5E08-4B4D-BBE6-D61216C52E6D}" srcOrd="0" destOrd="0" presId="urn:microsoft.com/office/officeart/2018/2/layout/IconLabelList"/>
    <dgm:cxn modelId="{381FCCD2-35A6-4E6D-A8AD-7B2CF2F5ED75}" srcId="{6594631D-1F64-42EB-85DF-06BA54D85BFD}" destId="{D0BEE9C3-773F-45E7-BE74-A77BD5048E2D}" srcOrd="7" destOrd="0" parTransId="{A52DFB0F-592D-4FAE-943E-F3ED7B1CAD47}" sibTransId="{53024F18-7320-4436-BC40-FD1904E7698E}"/>
    <dgm:cxn modelId="{CC6CB1D4-E79B-41F1-913B-913F489BFF39}" srcId="{6594631D-1F64-42EB-85DF-06BA54D85BFD}" destId="{09F5BB34-7712-4FDF-9E1E-49FAE1046951}" srcOrd="4" destOrd="0" parTransId="{2F5378D7-56D9-497E-8FAC-8ACA0E77B379}" sibTransId="{A1EA5C64-F0EE-40C0-9DE6-EB8DCCC66F52}"/>
    <dgm:cxn modelId="{C6B8FDE7-A504-4D30-920A-BF30CCAE70BD}" srcId="{6594631D-1F64-42EB-85DF-06BA54D85BFD}" destId="{353BBB26-A024-4AE6-8119-046D953AFD7D}" srcOrd="2" destOrd="0" parTransId="{D345D7FD-D911-442C-9448-EA67481D0E2B}" sibTransId="{3987A8F5-3950-437C-A181-B841508B6515}"/>
    <dgm:cxn modelId="{618EA0FE-74D1-4B3C-94EC-ABC214CE16FE}" srcId="{6594631D-1F64-42EB-85DF-06BA54D85BFD}" destId="{01B07092-D635-455B-8A1D-AE804E151FEE}" srcOrd="0" destOrd="0" parTransId="{DFDAA8C8-3622-4726-BEF5-7E86CA664D62}" sibTransId="{F35320F2-E2C7-4674-9211-F25A08273345}"/>
    <dgm:cxn modelId="{9157B8BF-E419-4B58-850A-82A83F691A1F}" type="presParOf" srcId="{57623484-5F6B-4147-BC5B-3AAEEB0140CD}" destId="{36F533E1-87BD-4B94-A5C6-9B4A61054B4F}" srcOrd="0" destOrd="0" presId="urn:microsoft.com/office/officeart/2018/2/layout/IconLabelList"/>
    <dgm:cxn modelId="{4A76DE72-4EDE-470F-B323-651837A3FDC0}" type="presParOf" srcId="{36F533E1-87BD-4B94-A5C6-9B4A61054B4F}" destId="{2B21B90F-3FF0-4FE5-AB7A-0F6886196D5B}" srcOrd="0" destOrd="0" presId="urn:microsoft.com/office/officeart/2018/2/layout/IconLabelList"/>
    <dgm:cxn modelId="{DEECA04F-6E40-47DE-9192-38CE5AF13C4B}" type="presParOf" srcId="{36F533E1-87BD-4B94-A5C6-9B4A61054B4F}" destId="{3345D9F6-C0B5-46A3-9764-C63EC78C2AE5}" srcOrd="1" destOrd="0" presId="urn:microsoft.com/office/officeart/2018/2/layout/IconLabelList"/>
    <dgm:cxn modelId="{29D9AB74-2937-4279-B5CC-C7806D2723D5}" type="presParOf" srcId="{36F533E1-87BD-4B94-A5C6-9B4A61054B4F}" destId="{A493B749-EB1F-442A-942D-090683AACABB}" srcOrd="2" destOrd="0" presId="urn:microsoft.com/office/officeart/2018/2/layout/IconLabelList"/>
    <dgm:cxn modelId="{1902AE6A-F98F-45D3-A453-F38AD37D0B18}" type="presParOf" srcId="{57623484-5F6B-4147-BC5B-3AAEEB0140CD}" destId="{644D3CCC-727B-44F8-BC37-0E7DACBBB6A3}" srcOrd="1" destOrd="0" presId="urn:microsoft.com/office/officeart/2018/2/layout/IconLabelList"/>
    <dgm:cxn modelId="{42953FF3-878F-4E5F-BA23-CFA57BA6FD27}" type="presParOf" srcId="{57623484-5F6B-4147-BC5B-3AAEEB0140CD}" destId="{C5421A53-C60C-4672-84B7-CAF8A53396B1}" srcOrd="2" destOrd="0" presId="urn:microsoft.com/office/officeart/2018/2/layout/IconLabelList"/>
    <dgm:cxn modelId="{65F87DD7-B870-47F5-B829-062D98A948BD}" type="presParOf" srcId="{C5421A53-C60C-4672-84B7-CAF8A53396B1}" destId="{83A80DCC-8873-40BC-A241-140E1077A454}" srcOrd="0" destOrd="0" presId="urn:microsoft.com/office/officeart/2018/2/layout/IconLabelList"/>
    <dgm:cxn modelId="{2467587C-5C62-41C3-9603-4F65990C28AE}" type="presParOf" srcId="{C5421A53-C60C-4672-84B7-CAF8A53396B1}" destId="{80E20D9F-9805-4B33-AC57-0804E9A3B15E}" srcOrd="1" destOrd="0" presId="urn:microsoft.com/office/officeart/2018/2/layout/IconLabelList"/>
    <dgm:cxn modelId="{1AEFBCA5-AA36-4B6E-BB1E-300A1D40955D}" type="presParOf" srcId="{C5421A53-C60C-4672-84B7-CAF8A53396B1}" destId="{CA89D416-85E5-41B8-B9C6-375EBE7BF3B9}" srcOrd="2" destOrd="0" presId="urn:microsoft.com/office/officeart/2018/2/layout/IconLabelList"/>
    <dgm:cxn modelId="{F1476978-16F4-4C4D-AEDF-347A533AC1F4}" type="presParOf" srcId="{57623484-5F6B-4147-BC5B-3AAEEB0140CD}" destId="{29D75A14-58D3-472D-A7A5-9D77D1C7689E}" srcOrd="3" destOrd="0" presId="urn:microsoft.com/office/officeart/2018/2/layout/IconLabelList"/>
    <dgm:cxn modelId="{074A97F2-FEF9-40AF-A13C-8A3757F818AA}" type="presParOf" srcId="{57623484-5F6B-4147-BC5B-3AAEEB0140CD}" destId="{E004F391-A789-4B7A-9B46-35BBCA37643B}" srcOrd="4" destOrd="0" presId="urn:microsoft.com/office/officeart/2018/2/layout/IconLabelList"/>
    <dgm:cxn modelId="{F1C4646E-9B17-4FE7-950E-4AC0B6DD33DA}" type="presParOf" srcId="{E004F391-A789-4B7A-9B46-35BBCA37643B}" destId="{3F2E5487-69A5-45B7-BA8F-4A29D450458D}" srcOrd="0" destOrd="0" presId="urn:microsoft.com/office/officeart/2018/2/layout/IconLabelList"/>
    <dgm:cxn modelId="{96485A5D-07CF-4D11-A488-06BAE368D1B5}" type="presParOf" srcId="{E004F391-A789-4B7A-9B46-35BBCA37643B}" destId="{78D26209-C56B-4EFD-91D2-A7D6DF7A6695}" srcOrd="1" destOrd="0" presId="urn:microsoft.com/office/officeart/2018/2/layout/IconLabelList"/>
    <dgm:cxn modelId="{279E8F3B-B8C9-4045-9498-80D18E5795F8}" type="presParOf" srcId="{E004F391-A789-4B7A-9B46-35BBCA37643B}" destId="{35E1B012-5E08-4B4D-BBE6-D61216C52E6D}" srcOrd="2" destOrd="0" presId="urn:microsoft.com/office/officeart/2018/2/layout/IconLabelList"/>
    <dgm:cxn modelId="{CD376C77-65DF-4DBB-9C11-01C8BFBEF087}" type="presParOf" srcId="{57623484-5F6B-4147-BC5B-3AAEEB0140CD}" destId="{9324CE81-58D8-4DFC-B13F-7194F7DD91C0}" srcOrd="5" destOrd="0" presId="urn:microsoft.com/office/officeart/2018/2/layout/IconLabelList"/>
    <dgm:cxn modelId="{1F9AF262-325D-4C20-8FA4-7CD433622E8D}" type="presParOf" srcId="{57623484-5F6B-4147-BC5B-3AAEEB0140CD}" destId="{74DD27EE-7A0C-4D62-9595-8E396D132B59}" srcOrd="6" destOrd="0" presId="urn:microsoft.com/office/officeart/2018/2/layout/IconLabelList"/>
    <dgm:cxn modelId="{897930E7-C9AA-481E-A11F-6E04E5E9719D}" type="presParOf" srcId="{74DD27EE-7A0C-4D62-9595-8E396D132B59}" destId="{94DC5813-D345-42A7-B6DC-C41461911009}" srcOrd="0" destOrd="0" presId="urn:microsoft.com/office/officeart/2018/2/layout/IconLabelList"/>
    <dgm:cxn modelId="{452C8FF0-A78A-4990-B798-261F4D4B4168}" type="presParOf" srcId="{74DD27EE-7A0C-4D62-9595-8E396D132B59}" destId="{25FAEBBF-91A5-468B-AC79-B717FBA6CD84}" srcOrd="1" destOrd="0" presId="urn:microsoft.com/office/officeart/2018/2/layout/IconLabelList"/>
    <dgm:cxn modelId="{2BE9F090-FDF7-44E4-8CA8-454D9A2070E1}" type="presParOf" srcId="{74DD27EE-7A0C-4D62-9595-8E396D132B59}" destId="{9E403B0D-109D-4A93-98C2-CEDFF6DC2FF8}" srcOrd="2" destOrd="0" presId="urn:microsoft.com/office/officeart/2018/2/layout/IconLabelList"/>
    <dgm:cxn modelId="{82AEED2F-31ED-447E-B2B2-A1B3E6DBD67B}" type="presParOf" srcId="{57623484-5F6B-4147-BC5B-3AAEEB0140CD}" destId="{86016470-55A5-4B1C-98F7-925512CDB508}" srcOrd="7" destOrd="0" presId="urn:microsoft.com/office/officeart/2018/2/layout/IconLabelList"/>
    <dgm:cxn modelId="{181A36D5-80A3-4852-B9D3-93955E31A86E}" type="presParOf" srcId="{57623484-5F6B-4147-BC5B-3AAEEB0140CD}" destId="{E02C9D04-9755-43A4-9274-65E68BE20454}" srcOrd="8" destOrd="0" presId="urn:microsoft.com/office/officeart/2018/2/layout/IconLabelList"/>
    <dgm:cxn modelId="{23A7A40D-0117-4451-A42F-1B2549F06262}" type="presParOf" srcId="{E02C9D04-9755-43A4-9274-65E68BE20454}" destId="{19D5D4BB-BE71-4036-943D-A5A55191A29F}" srcOrd="0" destOrd="0" presId="urn:microsoft.com/office/officeart/2018/2/layout/IconLabelList"/>
    <dgm:cxn modelId="{5E774557-DC33-47B8-9060-E4DFC9055CE1}" type="presParOf" srcId="{E02C9D04-9755-43A4-9274-65E68BE20454}" destId="{A8DA268F-DCDD-47B4-9884-09CF8F517217}" srcOrd="1" destOrd="0" presId="urn:microsoft.com/office/officeart/2018/2/layout/IconLabelList"/>
    <dgm:cxn modelId="{22087633-1948-4FC1-AB88-D25BC2CABF2B}" type="presParOf" srcId="{E02C9D04-9755-43A4-9274-65E68BE20454}" destId="{C0981539-70BD-4072-AD88-5AA04A1EBF18}" srcOrd="2" destOrd="0" presId="urn:microsoft.com/office/officeart/2018/2/layout/IconLabelList"/>
    <dgm:cxn modelId="{78A1BED9-673D-43B2-84E2-4756AA22D9AC}" type="presParOf" srcId="{57623484-5F6B-4147-BC5B-3AAEEB0140CD}" destId="{DE97517B-4A84-4633-9B79-482EF23A182E}" srcOrd="9" destOrd="0" presId="urn:microsoft.com/office/officeart/2018/2/layout/IconLabelList"/>
    <dgm:cxn modelId="{D483EB57-369D-4417-830F-05FE4A346E1D}" type="presParOf" srcId="{57623484-5F6B-4147-BC5B-3AAEEB0140CD}" destId="{4A8E5081-4503-4519-B251-2F4125640408}" srcOrd="10" destOrd="0" presId="urn:microsoft.com/office/officeart/2018/2/layout/IconLabelList"/>
    <dgm:cxn modelId="{0CB569C9-59EB-43A2-B2EC-F6937D53336D}" type="presParOf" srcId="{4A8E5081-4503-4519-B251-2F4125640408}" destId="{D20E0D90-0926-498A-85DC-4B7129D7B20E}" srcOrd="0" destOrd="0" presId="urn:microsoft.com/office/officeart/2018/2/layout/IconLabelList"/>
    <dgm:cxn modelId="{7D2A2730-1E9F-44AC-8C27-3CD1A65ED4A1}" type="presParOf" srcId="{4A8E5081-4503-4519-B251-2F4125640408}" destId="{F8D6CEBD-812A-4A4F-AB0B-427A185F55B1}" srcOrd="1" destOrd="0" presId="urn:microsoft.com/office/officeart/2018/2/layout/IconLabelList"/>
    <dgm:cxn modelId="{81E847E0-D7B2-4000-AB72-57FBDE7BF437}" type="presParOf" srcId="{4A8E5081-4503-4519-B251-2F4125640408}" destId="{1271F714-74A1-43D4-89E7-FE13B563C872}" srcOrd="2" destOrd="0" presId="urn:microsoft.com/office/officeart/2018/2/layout/IconLabelList"/>
    <dgm:cxn modelId="{FF1758A3-0D33-4195-B123-9CD79F23C1D4}" type="presParOf" srcId="{57623484-5F6B-4147-BC5B-3AAEEB0140CD}" destId="{415C4D2C-8309-4AC2-9ED9-0D65B1D7C433}" srcOrd="11" destOrd="0" presId="urn:microsoft.com/office/officeart/2018/2/layout/IconLabelList"/>
    <dgm:cxn modelId="{3B8EFB7B-F261-42DC-B1B0-27E3AA645F91}" type="presParOf" srcId="{57623484-5F6B-4147-BC5B-3AAEEB0140CD}" destId="{85AE8DAB-FE12-4E56-B229-A1BA1B1701D8}" srcOrd="12" destOrd="0" presId="urn:microsoft.com/office/officeart/2018/2/layout/IconLabelList"/>
    <dgm:cxn modelId="{DDDB69E4-1606-46DB-B591-A35FDBF0E459}" type="presParOf" srcId="{85AE8DAB-FE12-4E56-B229-A1BA1B1701D8}" destId="{8E3FB54B-59E3-42F8-9ACA-9C83888E4C6A}" srcOrd="0" destOrd="0" presId="urn:microsoft.com/office/officeart/2018/2/layout/IconLabelList"/>
    <dgm:cxn modelId="{E21F2009-952E-4F20-8E3C-669221F2D6C5}" type="presParOf" srcId="{85AE8DAB-FE12-4E56-B229-A1BA1B1701D8}" destId="{004D254D-F5C9-4238-ADCD-7F2B8BE581B6}" srcOrd="1" destOrd="0" presId="urn:microsoft.com/office/officeart/2018/2/layout/IconLabelList"/>
    <dgm:cxn modelId="{E8498AE5-7DB2-48BC-8B72-C8A3AADA56C1}" type="presParOf" srcId="{85AE8DAB-FE12-4E56-B229-A1BA1B1701D8}" destId="{79D35916-A930-447F-BC08-7AD6B610106D}" srcOrd="2" destOrd="0" presId="urn:microsoft.com/office/officeart/2018/2/layout/IconLabelList"/>
    <dgm:cxn modelId="{0612850F-F048-493C-AE90-60037907BF6E}" type="presParOf" srcId="{57623484-5F6B-4147-BC5B-3AAEEB0140CD}" destId="{AB49D12A-9AA0-42E3-B16F-48675FFA6F4C}" srcOrd="13" destOrd="0" presId="urn:microsoft.com/office/officeart/2018/2/layout/IconLabelList"/>
    <dgm:cxn modelId="{7EFDEE27-89AC-454B-8686-AB2942C99865}" type="presParOf" srcId="{57623484-5F6B-4147-BC5B-3AAEEB0140CD}" destId="{433FB090-E542-48BB-8923-6B115E337B88}" srcOrd="14" destOrd="0" presId="urn:microsoft.com/office/officeart/2018/2/layout/IconLabelList"/>
    <dgm:cxn modelId="{C4615671-F185-4354-A341-D99B64E015B9}" type="presParOf" srcId="{433FB090-E542-48BB-8923-6B115E337B88}" destId="{14B7F033-0911-4D91-9C0E-6FB23141038C}" srcOrd="0" destOrd="0" presId="urn:microsoft.com/office/officeart/2018/2/layout/IconLabelList"/>
    <dgm:cxn modelId="{9C628803-DC36-4A09-A501-06EB20A229A2}" type="presParOf" srcId="{433FB090-E542-48BB-8923-6B115E337B88}" destId="{7FF9A2E9-936E-49E9-932C-163D17736788}" srcOrd="1" destOrd="0" presId="urn:microsoft.com/office/officeart/2018/2/layout/IconLabelList"/>
    <dgm:cxn modelId="{4EFEC709-E0E1-4497-BEA0-1124A426B51B}" type="presParOf" srcId="{433FB090-E542-48BB-8923-6B115E337B88}" destId="{3C2AC39C-8D1C-4098-BEAE-6526AD813052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DCDC35B-57B8-4D0A-82C9-E8DA9DBC6C8D}" type="doc">
      <dgm:prSet loTypeId="urn:microsoft.com/office/officeart/2018/2/layout/IconCircle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C683CB3-33F9-4CE2-B934-EE4C353052B3}">
      <dgm:prSet custT="1"/>
      <dgm:spPr/>
      <dgm:t>
        <a:bodyPr/>
        <a:lstStyle/>
        <a:p>
          <a:pPr algn="l">
            <a:lnSpc>
              <a:spcPct val="100000"/>
            </a:lnSpc>
          </a:pPr>
          <a:r>
            <a:rPr lang="en-US" sz="1600" b="1" dirty="0"/>
            <a:t>Add a 3D-printed relay enclosure</a:t>
          </a:r>
          <a:r>
            <a:rPr lang="en-US" sz="1600" dirty="0"/>
            <a:t> to enhance electrical safety when switching AC loads.</a:t>
          </a:r>
        </a:p>
      </dgm:t>
    </dgm:pt>
    <dgm:pt modelId="{C1BDFDE2-8C5E-46CA-870E-1272F9DB773C}" type="parTrans" cxnId="{4F0DD302-06FB-448F-B846-BA55689CF42E}">
      <dgm:prSet/>
      <dgm:spPr/>
      <dgm:t>
        <a:bodyPr/>
        <a:lstStyle/>
        <a:p>
          <a:endParaRPr lang="en-US"/>
        </a:p>
      </dgm:t>
    </dgm:pt>
    <dgm:pt modelId="{60BBEF60-382B-4B14-A6D0-65B0ECCA3657}" type="sibTrans" cxnId="{4F0DD302-06FB-448F-B846-BA55689CF42E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1F012978-EB8D-4275-A7BE-00E675BAC052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b="1" dirty="0"/>
            <a:t>Replace the cardboard relay support</a:t>
          </a:r>
          <a:r>
            <a:rPr lang="en-US" sz="1600" dirty="0"/>
            <a:t> with nylon standoffs.</a:t>
          </a:r>
        </a:p>
      </dgm:t>
    </dgm:pt>
    <dgm:pt modelId="{371CE9C2-75A4-460D-96F6-DC33CEE4A667}" type="parTrans" cxnId="{B7FCEDC1-3CA5-4382-9FB8-4A1035E7E06A}">
      <dgm:prSet/>
      <dgm:spPr/>
      <dgm:t>
        <a:bodyPr/>
        <a:lstStyle/>
        <a:p>
          <a:endParaRPr lang="en-US"/>
        </a:p>
      </dgm:t>
    </dgm:pt>
    <dgm:pt modelId="{648BBD7C-7E85-4BD4-90BA-190709A0B942}" type="sibTrans" cxnId="{B7FCEDC1-3CA5-4382-9FB8-4A1035E7E06A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75D3C5C4-ADEF-4568-83F6-3CFAE884DC97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b="1" dirty="0"/>
            <a:t>Add buttons or a keypad</a:t>
          </a:r>
          <a:r>
            <a:rPr lang="en-US" sz="1600" dirty="0"/>
            <a:t> for real-time user input (e.g., changing thresholds or schedules without reprogramming).</a:t>
          </a:r>
        </a:p>
      </dgm:t>
    </dgm:pt>
    <dgm:pt modelId="{B81DBFB6-9EAC-4A5B-9DBB-52B634BA7C90}" type="parTrans" cxnId="{5B013810-0787-4B9B-B334-C6F009118893}">
      <dgm:prSet/>
      <dgm:spPr/>
      <dgm:t>
        <a:bodyPr/>
        <a:lstStyle/>
        <a:p>
          <a:endParaRPr lang="en-US"/>
        </a:p>
      </dgm:t>
    </dgm:pt>
    <dgm:pt modelId="{B13F3E44-042B-47D8-9E91-4B4F04503D3C}" type="sibTrans" cxnId="{5B013810-0787-4B9B-B334-C6F009118893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BC19D4AF-B933-4CA8-AA4B-BE2C917AD77E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b="1" dirty="0"/>
            <a:t>Include an enclosure for the entire system</a:t>
          </a:r>
          <a:r>
            <a:rPr lang="en-US" sz="1600" dirty="0"/>
            <a:t> to protect components and improve presentation.</a:t>
          </a:r>
        </a:p>
      </dgm:t>
    </dgm:pt>
    <dgm:pt modelId="{6E74318C-04A4-44C0-91F0-A09E45B1D6D1}" type="parTrans" cxnId="{3DD2D394-E0E1-44E2-96B0-C1A51FB79009}">
      <dgm:prSet/>
      <dgm:spPr/>
      <dgm:t>
        <a:bodyPr/>
        <a:lstStyle/>
        <a:p>
          <a:endParaRPr lang="en-US"/>
        </a:p>
      </dgm:t>
    </dgm:pt>
    <dgm:pt modelId="{2AFFF7BE-2021-4715-970B-122C8DB0F095}" type="sibTrans" cxnId="{3DD2D394-E0E1-44E2-96B0-C1A51FB79009}">
      <dgm:prSet/>
      <dgm:spPr/>
      <dgm:t>
        <a:bodyPr/>
        <a:lstStyle/>
        <a:p>
          <a:endParaRPr lang="en-US"/>
        </a:p>
      </dgm:t>
    </dgm:pt>
    <dgm:pt modelId="{88722D4B-1D4C-46AB-877E-274DABD40215}" type="pres">
      <dgm:prSet presAssocID="{ADCDC35B-57B8-4D0A-82C9-E8DA9DBC6C8D}" presName="root" presStyleCnt="0">
        <dgm:presLayoutVars>
          <dgm:dir/>
          <dgm:resizeHandles val="exact"/>
        </dgm:presLayoutVars>
      </dgm:prSet>
      <dgm:spPr/>
    </dgm:pt>
    <dgm:pt modelId="{6BCF2FFA-392C-4F1A-8927-7070D6950AD1}" type="pres">
      <dgm:prSet presAssocID="{ADCDC35B-57B8-4D0A-82C9-E8DA9DBC6C8D}" presName="container" presStyleCnt="0">
        <dgm:presLayoutVars>
          <dgm:dir/>
          <dgm:resizeHandles val="exact"/>
        </dgm:presLayoutVars>
      </dgm:prSet>
      <dgm:spPr/>
    </dgm:pt>
    <dgm:pt modelId="{0D394B21-298D-4C0E-85AA-0BD17CDDA5D9}" type="pres">
      <dgm:prSet presAssocID="{3C683CB3-33F9-4CE2-B934-EE4C353052B3}" presName="compNode" presStyleCnt="0"/>
      <dgm:spPr/>
    </dgm:pt>
    <dgm:pt modelId="{FFF76C4E-E647-4CAB-B515-6D838F00276F}" type="pres">
      <dgm:prSet presAssocID="{3C683CB3-33F9-4CE2-B934-EE4C353052B3}" presName="iconBgRect" presStyleLbl="bgShp" presStyleIdx="0" presStyleCnt="4" custLinFactNeighborX="34578" custLinFactNeighborY="2405"/>
      <dgm:spPr/>
    </dgm:pt>
    <dgm:pt modelId="{B7736324-7D0A-4CE0-B957-EEF462C06839}" type="pres">
      <dgm:prSet presAssocID="{3C683CB3-33F9-4CE2-B934-EE4C353052B3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Electrician"/>
        </a:ext>
      </dgm:extLst>
    </dgm:pt>
    <dgm:pt modelId="{715D5A36-951F-4529-85CC-C94966F03893}" type="pres">
      <dgm:prSet presAssocID="{3C683CB3-33F9-4CE2-B934-EE4C353052B3}" presName="spaceRect" presStyleCnt="0"/>
      <dgm:spPr/>
    </dgm:pt>
    <dgm:pt modelId="{38F925D7-E314-4890-B93A-930F82C14BF7}" type="pres">
      <dgm:prSet presAssocID="{3C683CB3-33F9-4CE2-B934-EE4C353052B3}" presName="textRect" presStyleLbl="revTx" presStyleIdx="0" presStyleCnt="4" custScaleX="82200" custLinFactNeighborX="16469" custLinFactNeighborY="15">
        <dgm:presLayoutVars>
          <dgm:chMax val="1"/>
          <dgm:chPref val="1"/>
        </dgm:presLayoutVars>
      </dgm:prSet>
      <dgm:spPr/>
    </dgm:pt>
    <dgm:pt modelId="{649D4E38-C972-4A84-8ACE-28E7D1A938B1}" type="pres">
      <dgm:prSet presAssocID="{60BBEF60-382B-4B14-A6D0-65B0ECCA3657}" presName="sibTrans" presStyleLbl="sibTrans2D1" presStyleIdx="0" presStyleCnt="0"/>
      <dgm:spPr/>
    </dgm:pt>
    <dgm:pt modelId="{B6BA33FE-EAC9-4721-A402-B11B92E83AE1}" type="pres">
      <dgm:prSet presAssocID="{1F012978-EB8D-4275-A7BE-00E675BAC052}" presName="compNode" presStyleCnt="0"/>
      <dgm:spPr/>
    </dgm:pt>
    <dgm:pt modelId="{B9EC69F7-3126-4997-AA81-C40D48FF741A}" type="pres">
      <dgm:prSet presAssocID="{1F012978-EB8D-4275-A7BE-00E675BAC052}" presName="iconBgRect" presStyleLbl="bgShp" presStyleIdx="1" presStyleCnt="4" custLinFactNeighborX="17709" custLinFactNeighborY="1302"/>
      <dgm:spPr/>
    </dgm:pt>
    <dgm:pt modelId="{7588FF58-A6BB-4D8A-B945-2DF74F77AE19}" type="pres">
      <dgm:prSet presAssocID="{1F012978-EB8D-4275-A7BE-00E675BAC052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inter"/>
        </a:ext>
      </dgm:extLst>
    </dgm:pt>
    <dgm:pt modelId="{9A2E93B8-0AEF-4D68-A3A4-7757B1417FE3}" type="pres">
      <dgm:prSet presAssocID="{1F012978-EB8D-4275-A7BE-00E675BAC052}" presName="spaceRect" presStyleCnt="0"/>
      <dgm:spPr/>
    </dgm:pt>
    <dgm:pt modelId="{4DE2A46F-00D8-4EAA-915E-B577B7F65481}" type="pres">
      <dgm:prSet presAssocID="{1F012978-EB8D-4275-A7BE-00E675BAC052}" presName="textRect" presStyleLbl="revTx" presStyleIdx="1" presStyleCnt="4" custScaleX="79334" custScaleY="130166" custLinFactNeighborX="-5723" custLinFactNeighborY="2452">
        <dgm:presLayoutVars>
          <dgm:chMax val="1"/>
          <dgm:chPref val="1"/>
        </dgm:presLayoutVars>
      </dgm:prSet>
      <dgm:spPr/>
    </dgm:pt>
    <dgm:pt modelId="{5E0D360A-0D62-4F30-A922-905757B9CAAF}" type="pres">
      <dgm:prSet presAssocID="{648BBD7C-7E85-4BD4-90BA-190709A0B942}" presName="sibTrans" presStyleLbl="sibTrans2D1" presStyleIdx="0" presStyleCnt="0"/>
      <dgm:spPr/>
    </dgm:pt>
    <dgm:pt modelId="{35F711F2-ED36-487C-87BE-146DC77E0FAD}" type="pres">
      <dgm:prSet presAssocID="{75D3C5C4-ADEF-4568-83F6-3CFAE884DC97}" presName="compNode" presStyleCnt="0"/>
      <dgm:spPr/>
    </dgm:pt>
    <dgm:pt modelId="{8F007EE7-91FF-406D-B593-0365E9332EA7}" type="pres">
      <dgm:prSet presAssocID="{75D3C5C4-ADEF-4568-83F6-3CFAE884DC97}" presName="iconBgRect" presStyleLbl="bgShp" presStyleIdx="2" presStyleCnt="4"/>
      <dgm:spPr/>
    </dgm:pt>
    <dgm:pt modelId="{4FADB82F-90C6-4F95-AC77-6D9F4F7B5108}" type="pres">
      <dgm:prSet presAssocID="{75D3C5C4-ADEF-4568-83F6-3CFAE884DC97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rowser Window"/>
        </a:ext>
      </dgm:extLst>
    </dgm:pt>
    <dgm:pt modelId="{729C52CB-1272-4348-8F04-FE27C72AC85B}" type="pres">
      <dgm:prSet presAssocID="{75D3C5C4-ADEF-4568-83F6-3CFAE884DC97}" presName="spaceRect" presStyleCnt="0"/>
      <dgm:spPr/>
    </dgm:pt>
    <dgm:pt modelId="{022FFB7C-F2BE-4239-9702-B164BCDF6F80}" type="pres">
      <dgm:prSet presAssocID="{75D3C5C4-ADEF-4568-83F6-3CFAE884DC97}" presName="textRect" presStyleLbl="revTx" presStyleIdx="2" presStyleCnt="4" custScaleX="88281" custLinFactNeighborX="251" custLinFactNeighborY="-22743">
        <dgm:presLayoutVars>
          <dgm:chMax val="1"/>
          <dgm:chPref val="1"/>
        </dgm:presLayoutVars>
      </dgm:prSet>
      <dgm:spPr/>
    </dgm:pt>
    <dgm:pt modelId="{3A961557-7060-446F-993E-ABCC3327ACA3}" type="pres">
      <dgm:prSet presAssocID="{B13F3E44-042B-47D8-9E91-4B4F04503D3C}" presName="sibTrans" presStyleLbl="sibTrans2D1" presStyleIdx="0" presStyleCnt="0"/>
      <dgm:spPr/>
    </dgm:pt>
    <dgm:pt modelId="{86418484-BE46-484E-9A1F-8922A56CA345}" type="pres">
      <dgm:prSet presAssocID="{BC19D4AF-B933-4CA8-AA4B-BE2C917AD77E}" presName="compNode" presStyleCnt="0"/>
      <dgm:spPr/>
    </dgm:pt>
    <dgm:pt modelId="{5B3F0E16-C1CD-4145-8BD6-736726214652}" type="pres">
      <dgm:prSet presAssocID="{BC19D4AF-B933-4CA8-AA4B-BE2C917AD77E}" presName="iconBgRect" presStyleLbl="bgShp" presStyleIdx="3" presStyleCnt="4"/>
      <dgm:spPr/>
    </dgm:pt>
    <dgm:pt modelId="{9ECBAA41-31CF-405A-A8B9-7001154F788D}" type="pres">
      <dgm:prSet presAssocID="{BC19D4AF-B933-4CA8-AA4B-BE2C917AD77E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3C3AFD6F-5D01-4FA3-8BFB-0DBCDF774FCB}" type="pres">
      <dgm:prSet presAssocID="{BC19D4AF-B933-4CA8-AA4B-BE2C917AD77E}" presName="spaceRect" presStyleCnt="0"/>
      <dgm:spPr/>
    </dgm:pt>
    <dgm:pt modelId="{ACAC81D8-251C-4A77-9844-4E7597D3785B}" type="pres">
      <dgm:prSet presAssocID="{BC19D4AF-B933-4CA8-AA4B-BE2C917AD77E}" presName="textRect" presStyleLbl="revTx" presStyleIdx="3" presStyleCnt="4" custScaleX="76577" custLinFactNeighborX="-10027" custLinFactNeighborY="-9380">
        <dgm:presLayoutVars>
          <dgm:chMax val="1"/>
          <dgm:chPref val="1"/>
        </dgm:presLayoutVars>
      </dgm:prSet>
      <dgm:spPr/>
    </dgm:pt>
  </dgm:ptLst>
  <dgm:cxnLst>
    <dgm:cxn modelId="{4F0DD302-06FB-448F-B846-BA55689CF42E}" srcId="{ADCDC35B-57B8-4D0A-82C9-E8DA9DBC6C8D}" destId="{3C683CB3-33F9-4CE2-B934-EE4C353052B3}" srcOrd="0" destOrd="0" parTransId="{C1BDFDE2-8C5E-46CA-870E-1272F9DB773C}" sibTransId="{60BBEF60-382B-4B14-A6D0-65B0ECCA3657}"/>
    <dgm:cxn modelId="{FFEB460F-EC42-4233-BE1B-46B73724064F}" type="presOf" srcId="{75D3C5C4-ADEF-4568-83F6-3CFAE884DC97}" destId="{022FFB7C-F2BE-4239-9702-B164BCDF6F80}" srcOrd="0" destOrd="0" presId="urn:microsoft.com/office/officeart/2018/2/layout/IconCircleList"/>
    <dgm:cxn modelId="{5B013810-0787-4B9B-B334-C6F009118893}" srcId="{ADCDC35B-57B8-4D0A-82C9-E8DA9DBC6C8D}" destId="{75D3C5C4-ADEF-4568-83F6-3CFAE884DC97}" srcOrd="2" destOrd="0" parTransId="{B81DBFB6-9EAC-4A5B-9DBB-52B634BA7C90}" sibTransId="{B13F3E44-042B-47D8-9E91-4B4F04503D3C}"/>
    <dgm:cxn modelId="{0C2D9C5C-0641-4F5B-BABC-9654C5B2AA61}" type="presOf" srcId="{B13F3E44-042B-47D8-9E91-4B4F04503D3C}" destId="{3A961557-7060-446F-993E-ABCC3327ACA3}" srcOrd="0" destOrd="0" presId="urn:microsoft.com/office/officeart/2018/2/layout/IconCircleList"/>
    <dgm:cxn modelId="{76B66F5D-AA1D-4110-B990-5D77393351A4}" type="presOf" srcId="{60BBEF60-382B-4B14-A6D0-65B0ECCA3657}" destId="{649D4E38-C972-4A84-8ACE-28E7D1A938B1}" srcOrd="0" destOrd="0" presId="urn:microsoft.com/office/officeart/2018/2/layout/IconCircleList"/>
    <dgm:cxn modelId="{3F259F55-6219-4D23-80DB-665F1179B65D}" type="presOf" srcId="{1F012978-EB8D-4275-A7BE-00E675BAC052}" destId="{4DE2A46F-00D8-4EAA-915E-B577B7F65481}" srcOrd="0" destOrd="0" presId="urn:microsoft.com/office/officeart/2018/2/layout/IconCircleList"/>
    <dgm:cxn modelId="{78E1F57A-A4F7-44E5-8DC8-8A396A421FD3}" type="presOf" srcId="{ADCDC35B-57B8-4D0A-82C9-E8DA9DBC6C8D}" destId="{88722D4B-1D4C-46AB-877E-274DABD40215}" srcOrd="0" destOrd="0" presId="urn:microsoft.com/office/officeart/2018/2/layout/IconCircleList"/>
    <dgm:cxn modelId="{3DD2D394-E0E1-44E2-96B0-C1A51FB79009}" srcId="{ADCDC35B-57B8-4D0A-82C9-E8DA9DBC6C8D}" destId="{BC19D4AF-B933-4CA8-AA4B-BE2C917AD77E}" srcOrd="3" destOrd="0" parTransId="{6E74318C-04A4-44C0-91F0-A09E45B1D6D1}" sibTransId="{2AFFF7BE-2021-4715-970B-122C8DB0F095}"/>
    <dgm:cxn modelId="{B7FCEDC1-3CA5-4382-9FB8-4A1035E7E06A}" srcId="{ADCDC35B-57B8-4D0A-82C9-E8DA9DBC6C8D}" destId="{1F012978-EB8D-4275-A7BE-00E675BAC052}" srcOrd="1" destOrd="0" parTransId="{371CE9C2-75A4-460D-96F6-DC33CEE4A667}" sibTransId="{648BBD7C-7E85-4BD4-90BA-190709A0B942}"/>
    <dgm:cxn modelId="{66C8B0DF-F4A4-47F6-B60B-59338A14CF8F}" type="presOf" srcId="{648BBD7C-7E85-4BD4-90BA-190709A0B942}" destId="{5E0D360A-0D62-4F30-A922-905757B9CAAF}" srcOrd="0" destOrd="0" presId="urn:microsoft.com/office/officeart/2018/2/layout/IconCircleList"/>
    <dgm:cxn modelId="{7BC736E4-D9AE-4EA6-A36A-82483A4305ED}" type="presOf" srcId="{BC19D4AF-B933-4CA8-AA4B-BE2C917AD77E}" destId="{ACAC81D8-251C-4A77-9844-4E7597D3785B}" srcOrd="0" destOrd="0" presId="urn:microsoft.com/office/officeart/2018/2/layout/IconCircleList"/>
    <dgm:cxn modelId="{864574E4-0C2C-41DC-8379-0F94234F2074}" type="presOf" srcId="{3C683CB3-33F9-4CE2-B934-EE4C353052B3}" destId="{38F925D7-E314-4890-B93A-930F82C14BF7}" srcOrd="0" destOrd="0" presId="urn:microsoft.com/office/officeart/2018/2/layout/IconCircleList"/>
    <dgm:cxn modelId="{79A068C9-5972-4CD7-8D87-62AD15001F58}" type="presParOf" srcId="{88722D4B-1D4C-46AB-877E-274DABD40215}" destId="{6BCF2FFA-392C-4F1A-8927-7070D6950AD1}" srcOrd="0" destOrd="0" presId="urn:microsoft.com/office/officeart/2018/2/layout/IconCircleList"/>
    <dgm:cxn modelId="{D2B7F2A9-716D-43FB-8B53-49E1E665BDB7}" type="presParOf" srcId="{6BCF2FFA-392C-4F1A-8927-7070D6950AD1}" destId="{0D394B21-298D-4C0E-85AA-0BD17CDDA5D9}" srcOrd="0" destOrd="0" presId="urn:microsoft.com/office/officeart/2018/2/layout/IconCircleList"/>
    <dgm:cxn modelId="{D1DCEC5D-30B6-4506-B69B-D184D5ABC892}" type="presParOf" srcId="{0D394B21-298D-4C0E-85AA-0BD17CDDA5D9}" destId="{FFF76C4E-E647-4CAB-B515-6D838F00276F}" srcOrd="0" destOrd="0" presId="urn:microsoft.com/office/officeart/2018/2/layout/IconCircleList"/>
    <dgm:cxn modelId="{48999DE2-DE3F-4CE8-A133-234CC33FEA49}" type="presParOf" srcId="{0D394B21-298D-4C0E-85AA-0BD17CDDA5D9}" destId="{B7736324-7D0A-4CE0-B957-EEF462C06839}" srcOrd="1" destOrd="0" presId="urn:microsoft.com/office/officeart/2018/2/layout/IconCircleList"/>
    <dgm:cxn modelId="{6961AC14-D082-4DE0-B3E4-BD2CA0922B9C}" type="presParOf" srcId="{0D394B21-298D-4C0E-85AA-0BD17CDDA5D9}" destId="{715D5A36-951F-4529-85CC-C94966F03893}" srcOrd="2" destOrd="0" presId="urn:microsoft.com/office/officeart/2018/2/layout/IconCircleList"/>
    <dgm:cxn modelId="{6EF97C24-476C-4AC4-9AB1-47D0144AE2C4}" type="presParOf" srcId="{0D394B21-298D-4C0E-85AA-0BD17CDDA5D9}" destId="{38F925D7-E314-4890-B93A-930F82C14BF7}" srcOrd="3" destOrd="0" presId="urn:microsoft.com/office/officeart/2018/2/layout/IconCircleList"/>
    <dgm:cxn modelId="{C8209219-93B5-4D5F-831A-C9808B901366}" type="presParOf" srcId="{6BCF2FFA-392C-4F1A-8927-7070D6950AD1}" destId="{649D4E38-C972-4A84-8ACE-28E7D1A938B1}" srcOrd="1" destOrd="0" presId="urn:microsoft.com/office/officeart/2018/2/layout/IconCircleList"/>
    <dgm:cxn modelId="{5450C54D-8EC3-4758-B8B7-131028FEFC15}" type="presParOf" srcId="{6BCF2FFA-392C-4F1A-8927-7070D6950AD1}" destId="{B6BA33FE-EAC9-4721-A402-B11B92E83AE1}" srcOrd="2" destOrd="0" presId="urn:microsoft.com/office/officeart/2018/2/layout/IconCircleList"/>
    <dgm:cxn modelId="{57570DE6-4433-4CE6-A6C8-08E05088CDB8}" type="presParOf" srcId="{B6BA33FE-EAC9-4721-A402-B11B92E83AE1}" destId="{B9EC69F7-3126-4997-AA81-C40D48FF741A}" srcOrd="0" destOrd="0" presId="urn:microsoft.com/office/officeart/2018/2/layout/IconCircleList"/>
    <dgm:cxn modelId="{D1C9C475-8F9A-4BB7-A8BF-669614C59C34}" type="presParOf" srcId="{B6BA33FE-EAC9-4721-A402-B11B92E83AE1}" destId="{7588FF58-A6BB-4D8A-B945-2DF74F77AE19}" srcOrd="1" destOrd="0" presId="urn:microsoft.com/office/officeart/2018/2/layout/IconCircleList"/>
    <dgm:cxn modelId="{DDCED112-207A-4B8D-91CC-871E5E1EFB65}" type="presParOf" srcId="{B6BA33FE-EAC9-4721-A402-B11B92E83AE1}" destId="{9A2E93B8-0AEF-4D68-A3A4-7757B1417FE3}" srcOrd="2" destOrd="0" presId="urn:microsoft.com/office/officeart/2018/2/layout/IconCircleList"/>
    <dgm:cxn modelId="{29156A71-CBA7-46A1-9429-1AC559D2FD71}" type="presParOf" srcId="{B6BA33FE-EAC9-4721-A402-B11B92E83AE1}" destId="{4DE2A46F-00D8-4EAA-915E-B577B7F65481}" srcOrd="3" destOrd="0" presId="urn:microsoft.com/office/officeart/2018/2/layout/IconCircleList"/>
    <dgm:cxn modelId="{50B2BE36-E4E7-4FA9-86F1-4A73F74CE033}" type="presParOf" srcId="{6BCF2FFA-392C-4F1A-8927-7070D6950AD1}" destId="{5E0D360A-0D62-4F30-A922-905757B9CAAF}" srcOrd="3" destOrd="0" presId="urn:microsoft.com/office/officeart/2018/2/layout/IconCircleList"/>
    <dgm:cxn modelId="{D095E09A-66AE-45DB-862E-10F6CB44BD75}" type="presParOf" srcId="{6BCF2FFA-392C-4F1A-8927-7070D6950AD1}" destId="{35F711F2-ED36-487C-87BE-146DC77E0FAD}" srcOrd="4" destOrd="0" presId="urn:microsoft.com/office/officeart/2018/2/layout/IconCircleList"/>
    <dgm:cxn modelId="{C1E38471-1F5D-4EB7-B65E-FB8BC3B4019B}" type="presParOf" srcId="{35F711F2-ED36-487C-87BE-146DC77E0FAD}" destId="{8F007EE7-91FF-406D-B593-0365E9332EA7}" srcOrd="0" destOrd="0" presId="urn:microsoft.com/office/officeart/2018/2/layout/IconCircleList"/>
    <dgm:cxn modelId="{6E3F2C6B-383F-4216-90F4-AA5458BDAB1D}" type="presParOf" srcId="{35F711F2-ED36-487C-87BE-146DC77E0FAD}" destId="{4FADB82F-90C6-4F95-AC77-6D9F4F7B5108}" srcOrd="1" destOrd="0" presId="urn:microsoft.com/office/officeart/2018/2/layout/IconCircleList"/>
    <dgm:cxn modelId="{E7C62499-D1F9-4A4A-88D6-E81F0F8C4A42}" type="presParOf" srcId="{35F711F2-ED36-487C-87BE-146DC77E0FAD}" destId="{729C52CB-1272-4348-8F04-FE27C72AC85B}" srcOrd="2" destOrd="0" presId="urn:microsoft.com/office/officeart/2018/2/layout/IconCircleList"/>
    <dgm:cxn modelId="{2C88FCE0-C071-434C-9C46-6B2C9097E2CC}" type="presParOf" srcId="{35F711F2-ED36-487C-87BE-146DC77E0FAD}" destId="{022FFB7C-F2BE-4239-9702-B164BCDF6F80}" srcOrd="3" destOrd="0" presId="urn:microsoft.com/office/officeart/2018/2/layout/IconCircleList"/>
    <dgm:cxn modelId="{7DBF253D-2044-4AB6-8E0F-0F04E36AB818}" type="presParOf" srcId="{6BCF2FFA-392C-4F1A-8927-7070D6950AD1}" destId="{3A961557-7060-446F-993E-ABCC3327ACA3}" srcOrd="5" destOrd="0" presId="urn:microsoft.com/office/officeart/2018/2/layout/IconCircleList"/>
    <dgm:cxn modelId="{240ED60F-5216-4286-B522-2277C9E9181C}" type="presParOf" srcId="{6BCF2FFA-392C-4F1A-8927-7070D6950AD1}" destId="{86418484-BE46-484E-9A1F-8922A56CA345}" srcOrd="6" destOrd="0" presId="urn:microsoft.com/office/officeart/2018/2/layout/IconCircleList"/>
    <dgm:cxn modelId="{3BB64A03-4CE9-4EA7-9AE8-6988CB2A5E7A}" type="presParOf" srcId="{86418484-BE46-484E-9A1F-8922A56CA345}" destId="{5B3F0E16-C1CD-4145-8BD6-736726214652}" srcOrd="0" destOrd="0" presId="urn:microsoft.com/office/officeart/2018/2/layout/IconCircleList"/>
    <dgm:cxn modelId="{5B933C17-D16F-4754-B576-356BEDE3CA97}" type="presParOf" srcId="{86418484-BE46-484E-9A1F-8922A56CA345}" destId="{9ECBAA41-31CF-405A-A8B9-7001154F788D}" srcOrd="1" destOrd="0" presId="urn:microsoft.com/office/officeart/2018/2/layout/IconCircleList"/>
    <dgm:cxn modelId="{E5E254B8-95AF-4D8E-A193-225B0F60C462}" type="presParOf" srcId="{86418484-BE46-484E-9A1F-8922A56CA345}" destId="{3C3AFD6F-5D01-4FA3-8BFB-0DBCDF774FCB}" srcOrd="2" destOrd="0" presId="urn:microsoft.com/office/officeart/2018/2/layout/IconCircleList"/>
    <dgm:cxn modelId="{71460E17-BE27-41AB-8E99-5488CAE17E2C}" type="presParOf" srcId="{86418484-BE46-484E-9A1F-8922A56CA345}" destId="{ACAC81D8-251C-4A77-9844-4E7597D3785B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F98B165-9B05-4946-9BA0-5526DF567F58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1246BFA-64C4-46C3-A286-2DFF3B47F142}">
      <dgm:prSet/>
      <dgm:spPr/>
      <dgm:t>
        <a:bodyPr/>
        <a:lstStyle/>
        <a:p>
          <a:r>
            <a:rPr lang="en-US" dirty="0"/>
            <a:t>Maxim Integrated. (2015). </a:t>
          </a:r>
          <a:r>
            <a:rPr lang="en-US" i="1" dirty="0"/>
            <a:t>DS18B20: Programmable resolution 1-Wire digital thermometer</a:t>
          </a:r>
          <a:r>
            <a:rPr lang="en-US" dirty="0"/>
            <a:t> (Rev. 5). Maxim Integrated. [</a:t>
          </a:r>
          <a:r>
            <a:rPr lang="en-US" dirty="0">
              <a:hlinkClick xmlns:r="http://schemas.openxmlformats.org/officeDocument/2006/relationships" r:id="rId1"/>
            </a:rPr>
            <a:t>https://datasheets.maximintegrated.com/en/ds/DS18B20.pdf</a:t>
          </a:r>
          <a:r>
            <a:rPr lang="en-US" dirty="0"/>
            <a:t>]</a:t>
          </a:r>
        </a:p>
      </dgm:t>
    </dgm:pt>
    <dgm:pt modelId="{36611F55-DF80-4DB4-9820-E16695B2BB67}" type="parTrans" cxnId="{7C2C3A31-D653-426F-8AA9-F158197E5E65}">
      <dgm:prSet/>
      <dgm:spPr/>
      <dgm:t>
        <a:bodyPr/>
        <a:lstStyle/>
        <a:p>
          <a:endParaRPr lang="en-US"/>
        </a:p>
      </dgm:t>
    </dgm:pt>
    <dgm:pt modelId="{9E22E68D-5C82-4F91-8103-212FC3CA45FC}" type="sibTrans" cxnId="{7C2C3A31-D653-426F-8AA9-F158197E5E65}">
      <dgm:prSet/>
      <dgm:spPr/>
      <dgm:t>
        <a:bodyPr/>
        <a:lstStyle/>
        <a:p>
          <a:endParaRPr lang="en-US"/>
        </a:p>
      </dgm:t>
    </dgm:pt>
    <dgm:pt modelId="{08AF0878-CB7F-4D25-A2AF-79CC6370294A}">
      <dgm:prSet/>
      <dgm:spPr/>
      <dgm:t>
        <a:bodyPr/>
        <a:lstStyle/>
        <a:p>
          <a:endParaRPr lang="da-DK" dirty="0"/>
        </a:p>
        <a:p>
          <a:r>
            <a:rPr lang="da-DK" dirty="0"/>
            <a:t>Datasheet PDF desde MPJA: [</a:t>
          </a:r>
          <a:r>
            <a:rPr lang="da-DK" dirty="0">
              <a:hlinkClick xmlns:r="http://schemas.openxmlformats.org/officeDocument/2006/relationships" r:id="rId2"/>
            </a:rPr>
            <a:t>https://www.mpja.com/download/31227sc.pdf</a:t>
          </a:r>
          <a:r>
            <a:rPr lang="en-US" dirty="0"/>
            <a:t>]</a:t>
          </a:r>
        </a:p>
      </dgm:t>
    </dgm:pt>
    <dgm:pt modelId="{CF9CA483-70CC-4AC8-A65A-DF8B40DB5E89}" type="parTrans" cxnId="{DEBFDEBD-AF15-421A-9194-F4DF90D58685}">
      <dgm:prSet/>
      <dgm:spPr/>
      <dgm:t>
        <a:bodyPr/>
        <a:lstStyle/>
        <a:p>
          <a:endParaRPr lang="en-US"/>
        </a:p>
      </dgm:t>
    </dgm:pt>
    <dgm:pt modelId="{895F2EC8-A078-403F-A08B-D87F80299509}" type="sibTrans" cxnId="{DEBFDEBD-AF15-421A-9194-F4DF90D58685}">
      <dgm:prSet/>
      <dgm:spPr/>
      <dgm:t>
        <a:bodyPr/>
        <a:lstStyle/>
        <a:p>
          <a:endParaRPr lang="en-US"/>
        </a:p>
      </dgm:t>
    </dgm:pt>
    <dgm:pt modelId="{00A431B8-1A4D-40F0-8680-A5385810E81D}">
      <dgm:prSet/>
      <dgm:spPr/>
      <dgm:t>
        <a:bodyPr/>
        <a:lstStyle/>
        <a:p>
          <a:r>
            <a:rPr lang="es-ES" dirty="0"/>
            <a:t>Ficha técnica / </a:t>
          </a:r>
          <a:r>
            <a:rPr lang="es-ES" dirty="0" err="1"/>
            <a:t>pinout</a:t>
          </a:r>
          <a:r>
            <a:rPr lang="es-ES" dirty="0"/>
            <a:t> en Components101: [</a:t>
          </a:r>
          <a:r>
            <a:rPr lang="es-ES" dirty="0">
              <a:hlinkClick xmlns:r="http://schemas.openxmlformats.org/officeDocument/2006/relationships" r:id="rId3"/>
            </a:rPr>
            <a:t>https://components101.com/sensors/hc-sr501-pir-sensor</a:t>
          </a:r>
          <a:r>
            <a:rPr lang="es-ES" dirty="0"/>
            <a:t>]</a:t>
          </a:r>
          <a:endParaRPr lang="en-US" dirty="0"/>
        </a:p>
      </dgm:t>
    </dgm:pt>
    <dgm:pt modelId="{193C8F91-ECBE-4F56-B9F9-AE5553C9A4B9}" type="parTrans" cxnId="{29CE28B1-5359-40C9-9A43-616C5D44E71A}">
      <dgm:prSet/>
      <dgm:spPr/>
      <dgm:t>
        <a:bodyPr/>
        <a:lstStyle/>
        <a:p>
          <a:endParaRPr lang="en-US"/>
        </a:p>
      </dgm:t>
    </dgm:pt>
    <dgm:pt modelId="{1B5B7CBD-72A0-4D48-BDB4-8BA6DA1C52D5}" type="sibTrans" cxnId="{29CE28B1-5359-40C9-9A43-616C5D44E71A}">
      <dgm:prSet/>
      <dgm:spPr/>
      <dgm:t>
        <a:bodyPr/>
        <a:lstStyle/>
        <a:p>
          <a:endParaRPr lang="en-US"/>
        </a:p>
      </dgm:t>
    </dgm:pt>
    <dgm:pt modelId="{7D5D9A8B-7D6F-47CE-93CA-A7014E377F68}">
      <dgm:prSet/>
      <dgm:spPr/>
      <dgm:t>
        <a:bodyPr/>
        <a:lstStyle/>
        <a:p>
          <a:r>
            <a:rPr lang="en-US" dirty="0"/>
            <a:t>Monk, S. (2016). </a:t>
          </a:r>
          <a:r>
            <a:rPr lang="en-US" i="1" dirty="0"/>
            <a:t>Programming Arduino: Getting started with sketches</a:t>
          </a:r>
          <a:r>
            <a:rPr lang="en-US" dirty="0"/>
            <a:t> (2nd ed.). McGraw-Hill Education.</a:t>
          </a:r>
        </a:p>
      </dgm:t>
    </dgm:pt>
    <dgm:pt modelId="{9D6105B0-C40B-4B3A-9CEF-158A3315E70B}" type="parTrans" cxnId="{59DC7EA0-5BE6-4A0A-8CCC-444948624A90}">
      <dgm:prSet/>
      <dgm:spPr/>
      <dgm:t>
        <a:bodyPr/>
        <a:lstStyle/>
        <a:p>
          <a:endParaRPr lang="en-US"/>
        </a:p>
      </dgm:t>
    </dgm:pt>
    <dgm:pt modelId="{0E2D3F66-7D83-4A4B-9004-F8A72ABB6BD4}" type="sibTrans" cxnId="{59DC7EA0-5BE6-4A0A-8CCC-444948624A90}">
      <dgm:prSet/>
      <dgm:spPr/>
      <dgm:t>
        <a:bodyPr/>
        <a:lstStyle/>
        <a:p>
          <a:endParaRPr lang="en-US"/>
        </a:p>
      </dgm:t>
    </dgm:pt>
    <dgm:pt modelId="{9FB28CF7-D191-4D3B-81EB-AC3DDF374189}">
      <dgm:prSet/>
      <dgm:spPr/>
      <dgm:t>
        <a:bodyPr/>
        <a:lstStyle/>
        <a:p>
          <a:r>
            <a:rPr lang="en-US" dirty="0"/>
            <a:t>OpenAI. (2025). </a:t>
          </a:r>
          <a:r>
            <a:rPr lang="en-US" i="1" dirty="0"/>
            <a:t>ChatGPT (GPT-5.1)</a:t>
          </a:r>
          <a:r>
            <a:rPr lang="en-US" dirty="0"/>
            <a:t> [Large language model]. </a:t>
          </a:r>
          <a:r>
            <a:rPr lang="en-US" dirty="0">
              <a:hlinkClick xmlns:r="http://schemas.openxmlformats.org/officeDocument/2006/relationships" r:id="rId4"/>
            </a:rPr>
            <a:t>https://chat.openai.com/</a:t>
          </a:r>
          <a:endParaRPr lang="en-US" dirty="0"/>
        </a:p>
      </dgm:t>
    </dgm:pt>
    <dgm:pt modelId="{7B3FC049-3F94-406E-9EC3-EC3172F1E922}" type="parTrans" cxnId="{B5E7CC55-A09F-4018-886D-7F6A4B7F9D16}">
      <dgm:prSet/>
      <dgm:spPr/>
      <dgm:t>
        <a:bodyPr/>
        <a:lstStyle/>
        <a:p>
          <a:endParaRPr lang="en-US"/>
        </a:p>
      </dgm:t>
    </dgm:pt>
    <dgm:pt modelId="{BD4C9346-D95B-4AF1-BAA8-80C331DCE6F6}" type="sibTrans" cxnId="{B5E7CC55-A09F-4018-886D-7F6A4B7F9D16}">
      <dgm:prSet/>
      <dgm:spPr/>
      <dgm:t>
        <a:bodyPr/>
        <a:lstStyle/>
        <a:p>
          <a:endParaRPr lang="en-US"/>
        </a:p>
      </dgm:t>
    </dgm:pt>
    <dgm:pt modelId="{473C0861-C505-4280-8343-1DE6E106A92C}" type="pres">
      <dgm:prSet presAssocID="{AF98B165-9B05-4946-9BA0-5526DF567F58}" presName="vert0" presStyleCnt="0">
        <dgm:presLayoutVars>
          <dgm:dir/>
          <dgm:animOne val="branch"/>
          <dgm:animLvl val="lvl"/>
        </dgm:presLayoutVars>
      </dgm:prSet>
      <dgm:spPr/>
    </dgm:pt>
    <dgm:pt modelId="{57FA79C4-4C2B-4774-AB01-CA0EAC31B24A}" type="pres">
      <dgm:prSet presAssocID="{41246BFA-64C4-46C3-A286-2DFF3B47F142}" presName="thickLine" presStyleLbl="alignNode1" presStyleIdx="0" presStyleCnt="5"/>
      <dgm:spPr/>
    </dgm:pt>
    <dgm:pt modelId="{1C539894-35CD-4372-92EF-5DC491D3CD0A}" type="pres">
      <dgm:prSet presAssocID="{41246BFA-64C4-46C3-A286-2DFF3B47F142}" presName="horz1" presStyleCnt="0"/>
      <dgm:spPr/>
    </dgm:pt>
    <dgm:pt modelId="{BAD24001-14D6-464A-976E-E745959BD1C8}" type="pres">
      <dgm:prSet presAssocID="{41246BFA-64C4-46C3-A286-2DFF3B47F142}" presName="tx1" presStyleLbl="revTx" presStyleIdx="0" presStyleCnt="5"/>
      <dgm:spPr/>
    </dgm:pt>
    <dgm:pt modelId="{AE6BA05E-545B-408D-809D-5840A30B6381}" type="pres">
      <dgm:prSet presAssocID="{41246BFA-64C4-46C3-A286-2DFF3B47F142}" presName="vert1" presStyleCnt="0"/>
      <dgm:spPr/>
    </dgm:pt>
    <dgm:pt modelId="{BA293C2C-B140-4B2F-A4C2-C3ED57460864}" type="pres">
      <dgm:prSet presAssocID="{08AF0878-CB7F-4D25-A2AF-79CC6370294A}" presName="thickLine" presStyleLbl="alignNode1" presStyleIdx="1" presStyleCnt="5"/>
      <dgm:spPr/>
    </dgm:pt>
    <dgm:pt modelId="{1049EA98-B35C-47B3-962D-AAB4C6D4F0A6}" type="pres">
      <dgm:prSet presAssocID="{08AF0878-CB7F-4D25-A2AF-79CC6370294A}" presName="horz1" presStyleCnt="0"/>
      <dgm:spPr/>
    </dgm:pt>
    <dgm:pt modelId="{17DFDC61-3140-4C47-AF5E-C6ABCB7D2A43}" type="pres">
      <dgm:prSet presAssocID="{08AF0878-CB7F-4D25-A2AF-79CC6370294A}" presName="tx1" presStyleLbl="revTx" presStyleIdx="1" presStyleCnt="5"/>
      <dgm:spPr/>
    </dgm:pt>
    <dgm:pt modelId="{610BFCDE-C4B0-479F-B264-EC07D6165B8D}" type="pres">
      <dgm:prSet presAssocID="{08AF0878-CB7F-4D25-A2AF-79CC6370294A}" presName="vert1" presStyleCnt="0"/>
      <dgm:spPr/>
    </dgm:pt>
    <dgm:pt modelId="{7CDEA272-0845-4021-84E2-80D6EC52CBB3}" type="pres">
      <dgm:prSet presAssocID="{00A431B8-1A4D-40F0-8680-A5385810E81D}" presName="thickLine" presStyleLbl="alignNode1" presStyleIdx="2" presStyleCnt="5"/>
      <dgm:spPr/>
    </dgm:pt>
    <dgm:pt modelId="{793AFFE1-5406-4607-BAF0-30E65FD1D36D}" type="pres">
      <dgm:prSet presAssocID="{00A431B8-1A4D-40F0-8680-A5385810E81D}" presName="horz1" presStyleCnt="0"/>
      <dgm:spPr/>
    </dgm:pt>
    <dgm:pt modelId="{AE566FBB-9D4A-46D5-97C1-6F2440A0FECC}" type="pres">
      <dgm:prSet presAssocID="{00A431B8-1A4D-40F0-8680-A5385810E81D}" presName="tx1" presStyleLbl="revTx" presStyleIdx="2" presStyleCnt="5"/>
      <dgm:spPr/>
    </dgm:pt>
    <dgm:pt modelId="{18E9F7B3-88E3-4C39-8175-B45FECA884EA}" type="pres">
      <dgm:prSet presAssocID="{00A431B8-1A4D-40F0-8680-A5385810E81D}" presName="vert1" presStyleCnt="0"/>
      <dgm:spPr/>
    </dgm:pt>
    <dgm:pt modelId="{C49F57C7-31BF-4BE1-9478-EDC5BB308824}" type="pres">
      <dgm:prSet presAssocID="{7D5D9A8B-7D6F-47CE-93CA-A7014E377F68}" presName="thickLine" presStyleLbl="alignNode1" presStyleIdx="3" presStyleCnt="5"/>
      <dgm:spPr/>
    </dgm:pt>
    <dgm:pt modelId="{A57EBFEA-B946-4D4D-9790-55CEB161E101}" type="pres">
      <dgm:prSet presAssocID="{7D5D9A8B-7D6F-47CE-93CA-A7014E377F68}" presName="horz1" presStyleCnt="0"/>
      <dgm:spPr/>
    </dgm:pt>
    <dgm:pt modelId="{F3F7C107-6B0E-4918-BAE9-BA7359373B52}" type="pres">
      <dgm:prSet presAssocID="{7D5D9A8B-7D6F-47CE-93CA-A7014E377F68}" presName="tx1" presStyleLbl="revTx" presStyleIdx="3" presStyleCnt="5"/>
      <dgm:spPr/>
    </dgm:pt>
    <dgm:pt modelId="{A78AC225-F043-48B5-839A-126F850C8F1F}" type="pres">
      <dgm:prSet presAssocID="{7D5D9A8B-7D6F-47CE-93CA-A7014E377F68}" presName="vert1" presStyleCnt="0"/>
      <dgm:spPr/>
    </dgm:pt>
    <dgm:pt modelId="{6DA95B13-21D2-421D-A18F-300142C0220C}" type="pres">
      <dgm:prSet presAssocID="{9FB28CF7-D191-4D3B-81EB-AC3DDF374189}" presName="thickLine" presStyleLbl="alignNode1" presStyleIdx="4" presStyleCnt="5"/>
      <dgm:spPr/>
    </dgm:pt>
    <dgm:pt modelId="{3961D625-846E-4807-9AA2-14C25F8DB35B}" type="pres">
      <dgm:prSet presAssocID="{9FB28CF7-D191-4D3B-81EB-AC3DDF374189}" presName="horz1" presStyleCnt="0"/>
      <dgm:spPr/>
    </dgm:pt>
    <dgm:pt modelId="{1D2CFF46-1B07-4AD3-B619-F90C5FEB1C4F}" type="pres">
      <dgm:prSet presAssocID="{9FB28CF7-D191-4D3B-81EB-AC3DDF374189}" presName="tx1" presStyleLbl="revTx" presStyleIdx="4" presStyleCnt="5"/>
      <dgm:spPr/>
    </dgm:pt>
    <dgm:pt modelId="{B9F7E361-DFE0-4CA9-B86B-1BED42A27791}" type="pres">
      <dgm:prSet presAssocID="{9FB28CF7-D191-4D3B-81EB-AC3DDF374189}" presName="vert1" presStyleCnt="0"/>
      <dgm:spPr/>
    </dgm:pt>
  </dgm:ptLst>
  <dgm:cxnLst>
    <dgm:cxn modelId="{08B31C16-36CF-4896-B2B2-5E1E7F65E2FF}" type="presOf" srcId="{41246BFA-64C4-46C3-A286-2DFF3B47F142}" destId="{BAD24001-14D6-464A-976E-E745959BD1C8}" srcOrd="0" destOrd="0" presId="urn:microsoft.com/office/officeart/2008/layout/LinedList"/>
    <dgm:cxn modelId="{951CE52A-3A97-422E-A635-DA9AF334A157}" type="presOf" srcId="{08AF0878-CB7F-4D25-A2AF-79CC6370294A}" destId="{17DFDC61-3140-4C47-AF5E-C6ABCB7D2A43}" srcOrd="0" destOrd="0" presId="urn:microsoft.com/office/officeart/2008/layout/LinedList"/>
    <dgm:cxn modelId="{7C2C3A31-D653-426F-8AA9-F158197E5E65}" srcId="{AF98B165-9B05-4946-9BA0-5526DF567F58}" destId="{41246BFA-64C4-46C3-A286-2DFF3B47F142}" srcOrd="0" destOrd="0" parTransId="{36611F55-DF80-4DB4-9820-E16695B2BB67}" sibTransId="{9E22E68D-5C82-4F91-8103-212FC3CA45FC}"/>
    <dgm:cxn modelId="{62CF2D51-367A-4AE8-801E-72F7DBF7C1FA}" type="presOf" srcId="{00A431B8-1A4D-40F0-8680-A5385810E81D}" destId="{AE566FBB-9D4A-46D5-97C1-6F2440A0FECC}" srcOrd="0" destOrd="0" presId="urn:microsoft.com/office/officeart/2008/layout/LinedList"/>
    <dgm:cxn modelId="{B5E7CC55-A09F-4018-886D-7F6A4B7F9D16}" srcId="{AF98B165-9B05-4946-9BA0-5526DF567F58}" destId="{9FB28CF7-D191-4D3B-81EB-AC3DDF374189}" srcOrd="4" destOrd="0" parTransId="{7B3FC049-3F94-406E-9EC3-EC3172F1E922}" sibTransId="{BD4C9346-D95B-4AF1-BAA8-80C331DCE6F6}"/>
    <dgm:cxn modelId="{A95ECE75-9BEE-41E1-AEAD-D61C38DEA4EB}" type="presOf" srcId="{AF98B165-9B05-4946-9BA0-5526DF567F58}" destId="{473C0861-C505-4280-8343-1DE6E106A92C}" srcOrd="0" destOrd="0" presId="urn:microsoft.com/office/officeart/2008/layout/LinedList"/>
    <dgm:cxn modelId="{59DC7EA0-5BE6-4A0A-8CCC-444948624A90}" srcId="{AF98B165-9B05-4946-9BA0-5526DF567F58}" destId="{7D5D9A8B-7D6F-47CE-93CA-A7014E377F68}" srcOrd="3" destOrd="0" parTransId="{9D6105B0-C40B-4B3A-9CEF-158A3315E70B}" sibTransId="{0E2D3F66-7D83-4A4B-9004-F8A72ABB6BD4}"/>
    <dgm:cxn modelId="{29CE28B1-5359-40C9-9A43-616C5D44E71A}" srcId="{AF98B165-9B05-4946-9BA0-5526DF567F58}" destId="{00A431B8-1A4D-40F0-8680-A5385810E81D}" srcOrd="2" destOrd="0" parTransId="{193C8F91-ECBE-4F56-B9F9-AE5553C9A4B9}" sibTransId="{1B5B7CBD-72A0-4D48-BDB4-8BA6DA1C52D5}"/>
    <dgm:cxn modelId="{DEBFDEBD-AF15-421A-9194-F4DF90D58685}" srcId="{AF98B165-9B05-4946-9BA0-5526DF567F58}" destId="{08AF0878-CB7F-4D25-A2AF-79CC6370294A}" srcOrd="1" destOrd="0" parTransId="{CF9CA483-70CC-4AC8-A65A-DF8B40DB5E89}" sibTransId="{895F2EC8-A078-403F-A08B-D87F80299509}"/>
    <dgm:cxn modelId="{C32898BF-689A-46A2-9FAE-D6B82FCD2E8C}" type="presOf" srcId="{7D5D9A8B-7D6F-47CE-93CA-A7014E377F68}" destId="{F3F7C107-6B0E-4918-BAE9-BA7359373B52}" srcOrd="0" destOrd="0" presId="urn:microsoft.com/office/officeart/2008/layout/LinedList"/>
    <dgm:cxn modelId="{B537C9D4-D1E2-41F5-8722-490EFEC7E217}" type="presOf" srcId="{9FB28CF7-D191-4D3B-81EB-AC3DDF374189}" destId="{1D2CFF46-1B07-4AD3-B619-F90C5FEB1C4F}" srcOrd="0" destOrd="0" presId="urn:microsoft.com/office/officeart/2008/layout/LinedList"/>
    <dgm:cxn modelId="{131C9A33-956D-47CA-9FD6-ED3C421DC6B7}" type="presParOf" srcId="{473C0861-C505-4280-8343-1DE6E106A92C}" destId="{57FA79C4-4C2B-4774-AB01-CA0EAC31B24A}" srcOrd="0" destOrd="0" presId="urn:microsoft.com/office/officeart/2008/layout/LinedList"/>
    <dgm:cxn modelId="{56D78076-71C2-4DB7-B63E-CF8B3E2A23D4}" type="presParOf" srcId="{473C0861-C505-4280-8343-1DE6E106A92C}" destId="{1C539894-35CD-4372-92EF-5DC491D3CD0A}" srcOrd="1" destOrd="0" presId="urn:microsoft.com/office/officeart/2008/layout/LinedList"/>
    <dgm:cxn modelId="{B1C2630C-61DA-47A8-AE87-695A5EDA03D9}" type="presParOf" srcId="{1C539894-35CD-4372-92EF-5DC491D3CD0A}" destId="{BAD24001-14D6-464A-976E-E745959BD1C8}" srcOrd="0" destOrd="0" presId="urn:microsoft.com/office/officeart/2008/layout/LinedList"/>
    <dgm:cxn modelId="{23E16B5B-D65D-4472-95A8-5D25CCB3930A}" type="presParOf" srcId="{1C539894-35CD-4372-92EF-5DC491D3CD0A}" destId="{AE6BA05E-545B-408D-809D-5840A30B6381}" srcOrd="1" destOrd="0" presId="urn:microsoft.com/office/officeart/2008/layout/LinedList"/>
    <dgm:cxn modelId="{7DAC33DA-6115-409F-959C-6D94408037A0}" type="presParOf" srcId="{473C0861-C505-4280-8343-1DE6E106A92C}" destId="{BA293C2C-B140-4B2F-A4C2-C3ED57460864}" srcOrd="2" destOrd="0" presId="urn:microsoft.com/office/officeart/2008/layout/LinedList"/>
    <dgm:cxn modelId="{38B638CC-D7F3-4AAF-858A-9C0651A3AAC5}" type="presParOf" srcId="{473C0861-C505-4280-8343-1DE6E106A92C}" destId="{1049EA98-B35C-47B3-962D-AAB4C6D4F0A6}" srcOrd="3" destOrd="0" presId="urn:microsoft.com/office/officeart/2008/layout/LinedList"/>
    <dgm:cxn modelId="{D89BD28B-E9A0-4C66-AB4B-BC7B291318D4}" type="presParOf" srcId="{1049EA98-B35C-47B3-962D-AAB4C6D4F0A6}" destId="{17DFDC61-3140-4C47-AF5E-C6ABCB7D2A43}" srcOrd="0" destOrd="0" presId="urn:microsoft.com/office/officeart/2008/layout/LinedList"/>
    <dgm:cxn modelId="{01FD4DEB-B616-40B9-9A31-99F3BFDBCCCF}" type="presParOf" srcId="{1049EA98-B35C-47B3-962D-AAB4C6D4F0A6}" destId="{610BFCDE-C4B0-479F-B264-EC07D6165B8D}" srcOrd="1" destOrd="0" presId="urn:microsoft.com/office/officeart/2008/layout/LinedList"/>
    <dgm:cxn modelId="{9C1FAE62-26C9-468D-9C42-95CF3343991F}" type="presParOf" srcId="{473C0861-C505-4280-8343-1DE6E106A92C}" destId="{7CDEA272-0845-4021-84E2-80D6EC52CBB3}" srcOrd="4" destOrd="0" presId="urn:microsoft.com/office/officeart/2008/layout/LinedList"/>
    <dgm:cxn modelId="{B2B6D672-34AB-4503-8778-6E6EE6E16B32}" type="presParOf" srcId="{473C0861-C505-4280-8343-1DE6E106A92C}" destId="{793AFFE1-5406-4607-BAF0-30E65FD1D36D}" srcOrd="5" destOrd="0" presId="urn:microsoft.com/office/officeart/2008/layout/LinedList"/>
    <dgm:cxn modelId="{17A0027B-0102-473F-A1C5-7453E89E0383}" type="presParOf" srcId="{793AFFE1-5406-4607-BAF0-30E65FD1D36D}" destId="{AE566FBB-9D4A-46D5-97C1-6F2440A0FECC}" srcOrd="0" destOrd="0" presId="urn:microsoft.com/office/officeart/2008/layout/LinedList"/>
    <dgm:cxn modelId="{268028A6-26E6-4012-9648-74300B03AB02}" type="presParOf" srcId="{793AFFE1-5406-4607-BAF0-30E65FD1D36D}" destId="{18E9F7B3-88E3-4C39-8175-B45FECA884EA}" srcOrd="1" destOrd="0" presId="urn:microsoft.com/office/officeart/2008/layout/LinedList"/>
    <dgm:cxn modelId="{387EC1DD-38DB-4D6D-99CB-92D9CD63D169}" type="presParOf" srcId="{473C0861-C505-4280-8343-1DE6E106A92C}" destId="{C49F57C7-31BF-4BE1-9478-EDC5BB308824}" srcOrd="6" destOrd="0" presId="urn:microsoft.com/office/officeart/2008/layout/LinedList"/>
    <dgm:cxn modelId="{C1D9CA9D-86FD-4109-B6F6-6B8B0E445BDB}" type="presParOf" srcId="{473C0861-C505-4280-8343-1DE6E106A92C}" destId="{A57EBFEA-B946-4D4D-9790-55CEB161E101}" srcOrd="7" destOrd="0" presId="urn:microsoft.com/office/officeart/2008/layout/LinedList"/>
    <dgm:cxn modelId="{55C98AC8-1C0F-46CB-B845-4FC70C5478AA}" type="presParOf" srcId="{A57EBFEA-B946-4D4D-9790-55CEB161E101}" destId="{F3F7C107-6B0E-4918-BAE9-BA7359373B52}" srcOrd="0" destOrd="0" presId="urn:microsoft.com/office/officeart/2008/layout/LinedList"/>
    <dgm:cxn modelId="{C62A1910-8274-4CBC-9B29-5F68AB40DB19}" type="presParOf" srcId="{A57EBFEA-B946-4D4D-9790-55CEB161E101}" destId="{A78AC225-F043-48B5-839A-126F850C8F1F}" srcOrd="1" destOrd="0" presId="urn:microsoft.com/office/officeart/2008/layout/LinedList"/>
    <dgm:cxn modelId="{2C4DD675-0A43-48C7-9A06-5DA25D857FBC}" type="presParOf" srcId="{473C0861-C505-4280-8343-1DE6E106A92C}" destId="{6DA95B13-21D2-421D-A18F-300142C0220C}" srcOrd="8" destOrd="0" presId="urn:microsoft.com/office/officeart/2008/layout/LinedList"/>
    <dgm:cxn modelId="{148CDDB4-67BE-47EB-B5F2-EE3D417E882D}" type="presParOf" srcId="{473C0861-C505-4280-8343-1DE6E106A92C}" destId="{3961D625-846E-4807-9AA2-14C25F8DB35B}" srcOrd="9" destOrd="0" presId="urn:microsoft.com/office/officeart/2008/layout/LinedList"/>
    <dgm:cxn modelId="{AB31306C-5438-452C-9B8C-7DA1C06C95B4}" type="presParOf" srcId="{3961D625-846E-4807-9AA2-14C25F8DB35B}" destId="{1D2CFF46-1B07-4AD3-B619-F90C5FEB1C4F}" srcOrd="0" destOrd="0" presId="urn:microsoft.com/office/officeart/2008/layout/LinedList"/>
    <dgm:cxn modelId="{B88B050D-205C-4282-B18D-C79493A3438C}" type="presParOf" srcId="{3961D625-846E-4807-9AA2-14C25F8DB35B}" destId="{B9F7E361-DFE0-4CA9-B86B-1BED42A27791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365FF9D-C5CF-49BA-9CCA-97703CE579D6}">
      <dsp:nvSpPr>
        <dsp:cNvPr id="0" name=""/>
        <dsp:cNvSpPr/>
      </dsp:nvSpPr>
      <dsp:spPr>
        <a:xfrm>
          <a:off x="0" y="759"/>
          <a:ext cx="8229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DAC9B28-2DDC-4E74-AA57-273CD988BC41}">
      <dsp:nvSpPr>
        <dsp:cNvPr id="0" name=""/>
        <dsp:cNvSpPr/>
      </dsp:nvSpPr>
      <dsp:spPr>
        <a:xfrm>
          <a:off x="0" y="759"/>
          <a:ext cx="8229600" cy="8888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/>
            <a:t>2. Requirements Definition</a:t>
          </a:r>
          <a:endParaRPr lang="en-US" sz="2800" kern="1200" dirty="0"/>
        </a:p>
      </dsp:txBody>
      <dsp:txXfrm>
        <a:off x="0" y="759"/>
        <a:ext cx="8229600" cy="888899"/>
      </dsp:txXfrm>
    </dsp:sp>
    <dsp:sp modelId="{D7DF2249-58DF-4BD4-B0D0-38779D286EC0}">
      <dsp:nvSpPr>
        <dsp:cNvPr id="0" name=""/>
        <dsp:cNvSpPr/>
      </dsp:nvSpPr>
      <dsp:spPr>
        <a:xfrm>
          <a:off x="0" y="889659"/>
          <a:ext cx="8229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ADDA644-2EE2-4ACD-BF7E-A684CFCB3ADA}">
      <dsp:nvSpPr>
        <dsp:cNvPr id="0" name=""/>
        <dsp:cNvSpPr/>
      </dsp:nvSpPr>
      <dsp:spPr>
        <a:xfrm>
          <a:off x="0" y="889659"/>
          <a:ext cx="8229600" cy="8888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Read real-time temperature (DS18B20).</a:t>
          </a:r>
        </a:p>
      </dsp:txBody>
      <dsp:txXfrm>
        <a:off x="0" y="889659"/>
        <a:ext cx="8229600" cy="888899"/>
      </dsp:txXfrm>
    </dsp:sp>
    <dsp:sp modelId="{37565FDF-4202-4EE3-80B5-65BCA4AC92F5}">
      <dsp:nvSpPr>
        <dsp:cNvPr id="0" name=""/>
        <dsp:cNvSpPr/>
      </dsp:nvSpPr>
      <dsp:spPr>
        <a:xfrm>
          <a:off x="0" y="1778559"/>
          <a:ext cx="8229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711BAA-DD3D-4BE0-AF6B-4438ABAB9F29}">
      <dsp:nvSpPr>
        <dsp:cNvPr id="0" name=""/>
        <dsp:cNvSpPr/>
      </dsp:nvSpPr>
      <dsp:spPr>
        <a:xfrm>
          <a:off x="0" y="1778559"/>
          <a:ext cx="8229600" cy="8888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Maintain precise timing for scheduled activation (DS3231 RTC).</a:t>
          </a:r>
        </a:p>
      </dsp:txBody>
      <dsp:txXfrm>
        <a:off x="0" y="1778559"/>
        <a:ext cx="8229600" cy="888899"/>
      </dsp:txXfrm>
    </dsp:sp>
    <dsp:sp modelId="{91E06B65-8686-460E-B508-4A9CDA455633}">
      <dsp:nvSpPr>
        <dsp:cNvPr id="0" name=""/>
        <dsp:cNvSpPr/>
      </dsp:nvSpPr>
      <dsp:spPr>
        <a:xfrm>
          <a:off x="0" y="2667459"/>
          <a:ext cx="8229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B67B57-A1E7-4E93-970D-CA48F8A6ABEE}">
      <dsp:nvSpPr>
        <dsp:cNvPr id="0" name=""/>
        <dsp:cNvSpPr/>
      </dsp:nvSpPr>
      <dsp:spPr>
        <a:xfrm>
          <a:off x="0" y="2667459"/>
          <a:ext cx="8229600" cy="8888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Detect motion in the surrounding area (PIR HC-SR501).</a:t>
          </a:r>
        </a:p>
      </dsp:txBody>
      <dsp:txXfrm>
        <a:off x="0" y="2667459"/>
        <a:ext cx="8229600" cy="888899"/>
      </dsp:txXfrm>
    </dsp:sp>
    <dsp:sp modelId="{C062E402-64CB-417C-A7B7-3702CCE88EEE}">
      <dsp:nvSpPr>
        <dsp:cNvPr id="0" name=""/>
        <dsp:cNvSpPr/>
      </dsp:nvSpPr>
      <dsp:spPr>
        <a:xfrm>
          <a:off x="0" y="3556358"/>
          <a:ext cx="8229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FD119F-75E9-4C78-A73D-0E6EA63214FC}">
      <dsp:nvSpPr>
        <dsp:cNvPr id="0" name=""/>
        <dsp:cNvSpPr/>
      </dsp:nvSpPr>
      <dsp:spPr>
        <a:xfrm>
          <a:off x="0" y="3556358"/>
          <a:ext cx="8229600" cy="8888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Display system information on an LCD I2C.</a:t>
          </a:r>
        </a:p>
      </dsp:txBody>
      <dsp:txXfrm>
        <a:off x="0" y="3556358"/>
        <a:ext cx="8229600" cy="888899"/>
      </dsp:txXfrm>
    </dsp:sp>
    <dsp:sp modelId="{4B39E847-BB6D-4261-9803-D4CB5044FCEA}">
      <dsp:nvSpPr>
        <dsp:cNvPr id="0" name=""/>
        <dsp:cNvSpPr/>
      </dsp:nvSpPr>
      <dsp:spPr>
        <a:xfrm>
          <a:off x="0" y="4445258"/>
          <a:ext cx="8229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B9958C-F880-45C8-9706-CFC62C426B78}">
      <dsp:nvSpPr>
        <dsp:cNvPr id="0" name=""/>
        <dsp:cNvSpPr/>
      </dsp:nvSpPr>
      <dsp:spPr>
        <a:xfrm>
          <a:off x="0" y="4445258"/>
          <a:ext cx="8229600" cy="8888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Control a high-voltage ventilator using a relay.</a:t>
          </a:r>
        </a:p>
      </dsp:txBody>
      <dsp:txXfrm>
        <a:off x="0" y="4445258"/>
        <a:ext cx="8229600" cy="888899"/>
      </dsp:txXfrm>
    </dsp:sp>
    <dsp:sp modelId="{73054716-E1A5-4CB1-93ED-AFCBCB499D6B}">
      <dsp:nvSpPr>
        <dsp:cNvPr id="0" name=""/>
        <dsp:cNvSpPr/>
      </dsp:nvSpPr>
      <dsp:spPr>
        <a:xfrm>
          <a:off x="0" y="5334158"/>
          <a:ext cx="8229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503101-E4C3-48FC-B7D9-F83050D0CC21}">
      <dsp:nvSpPr>
        <dsp:cNvPr id="0" name=""/>
        <dsp:cNvSpPr/>
      </dsp:nvSpPr>
      <dsp:spPr>
        <a:xfrm>
          <a:off x="0" y="5334158"/>
          <a:ext cx="8229600" cy="8888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Implement all logic using an Arduino Uno R3.</a:t>
          </a:r>
        </a:p>
      </dsp:txBody>
      <dsp:txXfrm>
        <a:off x="0" y="5334158"/>
        <a:ext cx="8229600" cy="88889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21B90F-3FF0-4FE5-AB7A-0F6886196D5B}">
      <dsp:nvSpPr>
        <dsp:cNvPr id="0" name=""/>
        <dsp:cNvSpPr/>
      </dsp:nvSpPr>
      <dsp:spPr>
        <a:xfrm>
          <a:off x="2437098" y="0"/>
          <a:ext cx="810000" cy="81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93B749-EB1F-442A-942D-090683AACABB}">
      <dsp:nvSpPr>
        <dsp:cNvPr id="0" name=""/>
        <dsp:cNvSpPr/>
      </dsp:nvSpPr>
      <dsp:spPr>
        <a:xfrm>
          <a:off x="42299" y="1906688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/>
            <a:t>3. Component Selection</a:t>
          </a:r>
          <a:endParaRPr lang="en-US" sz="1500" kern="1200"/>
        </a:p>
      </dsp:txBody>
      <dsp:txXfrm>
        <a:off x="42299" y="1906688"/>
        <a:ext cx="1800000" cy="720000"/>
      </dsp:txXfrm>
    </dsp:sp>
    <dsp:sp modelId="{83A80DCC-8873-40BC-A241-140E1077A454}">
      <dsp:nvSpPr>
        <dsp:cNvPr id="0" name=""/>
        <dsp:cNvSpPr/>
      </dsp:nvSpPr>
      <dsp:spPr>
        <a:xfrm>
          <a:off x="2652300" y="754485"/>
          <a:ext cx="810000" cy="81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A89D416-85E5-41B8-B9C6-375EBE7BF3B9}">
      <dsp:nvSpPr>
        <dsp:cNvPr id="0" name=""/>
        <dsp:cNvSpPr/>
      </dsp:nvSpPr>
      <dsp:spPr>
        <a:xfrm>
          <a:off x="2157300" y="1906688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/>
            <a:t>Arduino Uno R3</a:t>
          </a:r>
          <a:r>
            <a:rPr lang="en-US" sz="1500" kern="1200" dirty="0"/>
            <a:t> as the main controller.</a:t>
          </a:r>
        </a:p>
      </dsp:txBody>
      <dsp:txXfrm>
        <a:off x="2157300" y="1906688"/>
        <a:ext cx="1800000" cy="720000"/>
      </dsp:txXfrm>
    </dsp:sp>
    <dsp:sp modelId="{3F2E5487-69A5-45B7-BA8F-4A29D450458D}">
      <dsp:nvSpPr>
        <dsp:cNvPr id="0" name=""/>
        <dsp:cNvSpPr/>
      </dsp:nvSpPr>
      <dsp:spPr>
        <a:xfrm>
          <a:off x="4695967" y="754485"/>
          <a:ext cx="952665" cy="8100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E1B012-5E08-4B4D-BBE6-D61216C52E6D}">
      <dsp:nvSpPr>
        <dsp:cNvPr id="0" name=""/>
        <dsp:cNvSpPr/>
      </dsp:nvSpPr>
      <dsp:spPr>
        <a:xfrm>
          <a:off x="4272300" y="1906688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/>
            <a:t>DS3231 RTC</a:t>
          </a:r>
          <a:r>
            <a:rPr lang="en-US" sz="1500" kern="1200" dirty="0"/>
            <a:t> for accurate timekeeping.</a:t>
          </a:r>
        </a:p>
      </dsp:txBody>
      <dsp:txXfrm>
        <a:off x="4272300" y="1906688"/>
        <a:ext cx="1800000" cy="720000"/>
      </dsp:txXfrm>
    </dsp:sp>
    <dsp:sp modelId="{94DC5813-D345-42A7-B6DC-C41461911009}">
      <dsp:nvSpPr>
        <dsp:cNvPr id="0" name=""/>
        <dsp:cNvSpPr/>
      </dsp:nvSpPr>
      <dsp:spPr>
        <a:xfrm>
          <a:off x="6882300" y="754485"/>
          <a:ext cx="810000" cy="8100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E403B0D-109D-4A93-98C2-CEDFF6DC2FF8}">
      <dsp:nvSpPr>
        <dsp:cNvPr id="0" name=""/>
        <dsp:cNvSpPr/>
      </dsp:nvSpPr>
      <dsp:spPr>
        <a:xfrm>
          <a:off x="6387300" y="1906688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/>
            <a:t>DS18B20</a:t>
          </a:r>
          <a:r>
            <a:rPr lang="en-US" sz="1500" kern="1200" dirty="0"/>
            <a:t> for reliable digital temperature measurement.</a:t>
          </a:r>
        </a:p>
      </dsp:txBody>
      <dsp:txXfrm>
        <a:off x="6387300" y="1906688"/>
        <a:ext cx="1800000" cy="720000"/>
      </dsp:txXfrm>
    </dsp:sp>
    <dsp:sp modelId="{19D5D4BB-BE71-4036-943D-A5A55191A29F}">
      <dsp:nvSpPr>
        <dsp:cNvPr id="0" name=""/>
        <dsp:cNvSpPr/>
      </dsp:nvSpPr>
      <dsp:spPr>
        <a:xfrm>
          <a:off x="537299" y="3076688"/>
          <a:ext cx="810000" cy="81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0981539-70BD-4072-AD88-5AA04A1EBF18}">
      <dsp:nvSpPr>
        <dsp:cNvPr id="0" name=""/>
        <dsp:cNvSpPr/>
      </dsp:nvSpPr>
      <dsp:spPr>
        <a:xfrm>
          <a:off x="42299" y="4228890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/>
            <a:t>HC-SR501 PIR</a:t>
          </a:r>
          <a:r>
            <a:rPr lang="en-US" sz="1500" kern="1200" dirty="0"/>
            <a:t> for motion detection.</a:t>
          </a:r>
        </a:p>
      </dsp:txBody>
      <dsp:txXfrm>
        <a:off x="42299" y="4228890"/>
        <a:ext cx="1800000" cy="720000"/>
      </dsp:txXfrm>
    </dsp:sp>
    <dsp:sp modelId="{D20E0D90-0926-498A-85DC-4B7129D7B20E}">
      <dsp:nvSpPr>
        <dsp:cNvPr id="0" name=""/>
        <dsp:cNvSpPr/>
      </dsp:nvSpPr>
      <dsp:spPr>
        <a:xfrm>
          <a:off x="2652300" y="3076688"/>
          <a:ext cx="810000" cy="8100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71F714-74A1-43D4-89E7-FE13B563C872}">
      <dsp:nvSpPr>
        <dsp:cNvPr id="0" name=""/>
        <dsp:cNvSpPr/>
      </dsp:nvSpPr>
      <dsp:spPr>
        <a:xfrm>
          <a:off x="2157300" y="4228890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/>
            <a:t>JQC-3FF-S-Z relay</a:t>
          </a:r>
          <a:r>
            <a:rPr lang="en-US" sz="1500" kern="1200" dirty="0"/>
            <a:t> for switching the ventilator.</a:t>
          </a:r>
        </a:p>
      </dsp:txBody>
      <dsp:txXfrm>
        <a:off x="2157300" y="4228890"/>
        <a:ext cx="1800000" cy="720000"/>
      </dsp:txXfrm>
    </dsp:sp>
    <dsp:sp modelId="{8E3FB54B-59E3-42F8-9ACA-9C83888E4C6A}">
      <dsp:nvSpPr>
        <dsp:cNvPr id="0" name=""/>
        <dsp:cNvSpPr/>
      </dsp:nvSpPr>
      <dsp:spPr>
        <a:xfrm>
          <a:off x="4767300" y="3076688"/>
          <a:ext cx="810000" cy="81000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D35916-A930-447F-BC08-7AD6B610106D}">
      <dsp:nvSpPr>
        <dsp:cNvPr id="0" name=""/>
        <dsp:cNvSpPr/>
      </dsp:nvSpPr>
      <dsp:spPr>
        <a:xfrm>
          <a:off x="4272300" y="4228890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/>
            <a:t>LCD I2C display</a:t>
          </a:r>
          <a:r>
            <a:rPr lang="en-US" sz="1500" kern="1200" dirty="0"/>
            <a:t> for visual feedback.</a:t>
          </a:r>
        </a:p>
      </dsp:txBody>
      <dsp:txXfrm>
        <a:off x="4272300" y="4228890"/>
        <a:ext cx="1800000" cy="720000"/>
      </dsp:txXfrm>
    </dsp:sp>
    <dsp:sp modelId="{14B7F033-0911-4D91-9C0E-6FB23141038C}">
      <dsp:nvSpPr>
        <dsp:cNvPr id="0" name=""/>
        <dsp:cNvSpPr/>
      </dsp:nvSpPr>
      <dsp:spPr>
        <a:xfrm>
          <a:off x="6882300" y="3076688"/>
          <a:ext cx="810000" cy="8100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2AC39C-8D1C-4098-BEAE-6526AD813052}">
      <dsp:nvSpPr>
        <dsp:cNvPr id="0" name=""/>
        <dsp:cNvSpPr/>
      </dsp:nvSpPr>
      <dsp:spPr>
        <a:xfrm>
          <a:off x="6387300" y="4228890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Breadboard and jumpers for prototyping.</a:t>
          </a:r>
        </a:p>
      </dsp:txBody>
      <dsp:txXfrm>
        <a:off x="6387300" y="4228890"/>
        <a:ext cx="1800000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FF76C4E-E647-4CAB-B515-6D838F00276F}">
      <dsp:nvSpPr>
        <dsp:cNvPr id="0" name=""/>
        <dsp:cNvSpPr/>
      </dsp:nvSpPr>
      <dsp:spPr>
        <a:xfrm>
          <a:off x="509112" y="667142"/>
          <a:ext cx="1304454" cy="1304454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7736324-7D0A-4CE0-B957-EEF462C06839}">
      <dsp:nvSpPr>
        <dsp:cNvPr id="0" name=""/>
        <dsp:cNvSpPr/>
      </dsp:nvSpPr>
      <dsp:spPr>
        <a:xfrm>
          <a:off x="331993" y="909705"/>
          <a:ext cx="756583" cy="75658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F925D7-E314-4890-B93A-930F82C14BF7}">
      <dsp:nvSpPr>
        <dsp:cNvPr id="0" name=""/>
        <dsp:cNvSpPr/>
      </dsp:nvSpPr>
      <dsp:spPr>
        <a:xfrm>
          <a:off x="2422080" y="635966"/>
          <a:ext cx="2527473" cy="13044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Add a 3D-printed relay enclosure</a:t>
          </a:r>
          <a:r>
            <a:rPr lang="en-US" sz="1600" kern="1200" dirty="0"/>
            <a:t> to enhance electrical safety when switching AC loads.</a:t>
          </a:r>
        </a:p>
      </dsp:txBody>
      <dsp:txXfrm>
        <a:off x="2422080" y="635966"/>
        <a:ext cx="2527473" cy="1304454"/>
      </dsp:txXfrm>
    </dsp:sp>
    <dsp:sp modelId="{B9EC69F7-3126-4997-AA81-C40D48FF741A}">
      <dsp:nvSpPr>
        <dsp:cNvPr id="0" name=""/>
        <dsp:cNvSpPr/>
      </dsp:nvSpPr>
      <dsp:spPr>
        <a:xfrm>
          <a:off x="5209931" y="652754"/>
          <a:ext cx="1304454" cy="1304454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588FF58-A6BB-4D8A-B945-2DF74F77AE19}">
      <dsp:nvSpPr>
        <dsp:cNvPr id="0" name=""/>
        <dsp:cNvSpPr/>
      </dsp:nvSpPr>
      <dsp:spPr>
        <a:xfrm>
          <a:off x="5252861" y="909705"/>
          <a:ext cx="756583" cy="75658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DE2A46F-00D8-4EAA-915E-B577B7F65481}">
      <dsp:nvSpPr>
        <dsp:cNvPr id="0" name=""/>
        <dsp:cNvSpPr/>
      </dsp:nvSpPr>
      <dsp:spPr>
        <a:xfrm>
          <a:off x="6704653" y="471004"/>
          <a:ext cx="2439349" cy="16979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Replace the cardboard relay support</a:t>
          </a:r>
          <a:r>
            <a:rPr lang="en-US" sz="1600" kern="1200" dirty="0"/>
            <a:t> with nylon standoffs.</a:t>
          </a:r>
        </a:p>
      </dsp:txBody>
      <dsp:txXfrm>
        <a:off x="6704653" y="471004"/>
        <a:ext cx="2439349" cy="1697955"/>
      </dsp:txXfrm>
    </dsp:sp>
    <dsp:sp modelId="{8F007EE7-91FF-406D-B593-0365E9332EA7}">
      <dsp:nvSpPr>
        <dsp:cNvPr id="0" name=""/>
        <dsp:cNvSpPr/>
      </dsp:nvSpPr>
      <dsp:spPr>
        <a:xfrm>
          <a:off x="58058" y="2931766"/>
          <a:ext cx="1304454" cy="1304454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FADB82F-90C6-4F95-AC77-6D9F4F7B5108}">
      <dsp:nvSpPr>
        <dsp:cNvPr id="0" name=""/>
        <dsp:cNvSpPr/>
      </dsp:nvSpPr>
      <dsp:spPr>
        <a:xfrm>
          <a:off x="331993" y="3205701"/>
          <a:ext cx="756583" cy="75658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2FFB7C-F2BE-4239-9702-B164BCDF6F80}">
      <dsp:nvSpPr>
        <dsp:cNvPr id="0" name=""/>
        <dsp:cNvSpPr/>
      </dsp:nvSpPr>
      <dsp:spPr>
        <a:xfrm>
          <a:off x="1829923" y="2635094"/>
          <a:ext cx="2714450" cy="13044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Add buttons or a keypad</a:t>
          </a:r>
          <a:r>
            <a:rPr lang="en-US" sz="1600" kern="1200" dirty="0"/>
            <a:t> for real-time user input (e.g., changing thresholds or schedules without reprogramming).</a:t>
          </a:r>
        </a:p>
      </dsp:txBody>
      <dsp:txXfrm>
        <a:off x="1829923" y="2635094"/>
        <a:ext cx="2714450" cy="1304454"/>
      </dsp:txXfrm>
    </dsp:sp>
    <dsp:sp modelId="{5B3F0E16-C1CD-4145-8BD6-736726214652}">
      <dsp:nvSpPr>
        <dsp:cNvPr id="0" name=""/>
        <dsp:cNvSpPr/>
      </dsp:nvSpPr>
      <dsp:spPr>
        <a:xfrm>
          <a:off x="5072414" y="2931766"/>
          <a:ext cx="1304454" cy="1304454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ECBAA41-31CF-405A-A8B9-7001154F788D}">
      <dsp:nvSpPr>
        <dsp:cNvPr id="0" name=""/>
        <dsp:cNvSpPr/>
      </dsp:nvSpPr>
      <dsp:spPr>
        <a:xfrm>
          <a:off x="5346350" y="3205701"/>
          <a:ext cx="756583" cy="75658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CAC81D8-251C-4A77-9844-4E7597D3785B}">
      <dsp:nvSpPr>
        <dsp:cNvPr id="0" name=""/>
        <dsp:cNvSpPr/>
      </dsp:nvSpPr>
      <dsp:spPr>
        <a:xfrm>
          <a:off x="6708189" y="2809408"/>
          <a:ext cx="2354578" cy="13044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Include an enclosure for the entire system</a:t>
          </a:r>
          <a:r>
            <a:rPr lang="en-US" sz="1600" kern="1200" dirty="0"/>
            <a:t> to protect components and improve presentation.</a:t>
          </a:r>
        </a:p>
      </dsp:txBody>
      <dsp:txXfrm>
        <a:off x="6708189" y="2809408"/>
        <a:ext cx="2354578" cy="130445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FA79C4-4C2B-4774-AB01-CA0EAC31B24A}">
      <dsp:nvSpPr>
        <dsp:cNvPr id="0" name=""/>
        <dsp:cNvSpPr/>
      </dsp:nvSpPr>
      <dsp:spPr>
        <a:xfrm>
          <a:off x="0" y="590"/>
          <a:ext cx="8229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AD24001-14D6-464A-976E-E745959BD1C8}">
      <dsp:nvSpPr>
        <dsp:cNvPr id="0" name=""/>
        <dsp:cNvSpPr/>
      </dsp:nvSpPr>
      <dsp:spPr>
        <a:xfrm>
          <a:off x="0" y="590"/>
          <a:ext cx="8229600" cy="9677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Maxim Integrated. (2015). </a:t>
          </a:r>
          <a:r>
            <a:rPr lang="en-US" sz="1900" i="1" kern="1200" dirty="0"/>
            <a:t>DS18B20: Programmable resolution 1-Wire digital thermometer</a:t>
          </a:r>
          <a:r>
            <a:rPr lang="en-US" sz="1900" kern="1200" dirty="0"/>
            <a:t> (Rev. 5). Maxim Integrated. [</a:t>
          </a:r>
          <a:r>
            <a:rPr lang="en-US" sz="1900" kern="1200" dirty="0">
              <a:hlinkClick xmlns:r="http://schemas.openxmlformats.org/officeDocument/2006/relationships" r:id="rId1"/>
            </a:rPr>
            <a:t>https://datasheets.maximintegrated.com/en/ds/DS18B20.pdf</a:t>
          </a:r>
          <a:r>
            <a:rPr lang="en-US" sz="1900" kern="1200" dirty="0"/>
            <a:t>]</a:t>
          </a:r>
        </a:p>
      </dsp:txBody>
      <dsp:txXfrm>
        <a:off x="0" y="590"/>
        <a:ext cx="8229600" cy="967749"/>
      </dsp:txXfrm>
    </dsp:sp>
    <dsp:sp modelId="{BA293C2C-B140-4B2F-A4C2-C3ED57460864}">
      <dsp:nvSpPr>
        <dsp:cNvPr id="0" name=""/>
        <dsp:cNvSpPr/>
      </dsp:nvSpPr>
      <dsp:spPr>
        <a:xfrm>
          <a:off x="0" y="968340"/>
          <a:ext cx="8229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DFDC61-3140-4C47-AF5E-C6ABCB7D2A43}">
      <dsp:nvSpPr>
        <dsp:cNvPr id="0" name=""/>
        <dsp:cNvSpPr/>
      </dsp:nvSpPr>
      <dsp:spPr>
        <a:xfrm>
          <a:off x="0" y="968340"/>
          <a:ext cx="8229600" cy="9677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a-DK" sz="1900" kern="1200" dirty="0"/>
        </a:p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1900" kern="1200" dirty="0"/>
            <a:t>Datasheet PDF desde MPJA: [</a:t>
          </a:r>
          <a:r>
            <a:rPr lang="da-DK" sz="1900" kern="1200" dirty="0">
              <a:hlinkClick xmlns:r="http://schemas.openxmlformats.org/officeDocument/2006/relationships" r:id="rId2"/>
            </a:rPr>
            <a:t>https://www.mpja.com/download/31227sc.pdf</a:t>
          </a:r>
          <a:r>
            <a:rPr lang="en-US" sz="1900" kern="1200" dirty="0"/>
            <a:t>]</a:t>
          </a:r>
        </a:p>
      </dsp:txBody>
      <dsp:txXfrm>
        <a:off x="0" y="968340"/>
        <a:ext cx="8229600" cy="967749"/>
      </dsp:txXfrm>
    </dsp:sp>
    <dsp:sp modelId="{7CDEA272-0845-4021-84E2-80D6EC52CBB3}">
      <dsp:nvSpPr>
        <dsp:cNvPr id="0" name=""/>
        <dsp:cNvSpPr/>
      </dsp:nvSpPr>
      <dsp:spPr>
        <a:xfrm>
          <a:off x="0" y="1936089"/>
          <a:ext cx="8229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566FBB-9D4A-46D5-97C1-6F2440A0FECC}">
      <dsp:nvSpPr>
        <dsp:cNvPr id="0" name=""/>
        <dsp:cNvSpPr/>
      </dsp:nvSpPr>
      <dsp:spPr>
        <a:xfrm>
          <a:off x="0" y="1936089"/>
          <a:ext cx="8229600" cy="9677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kern="1200" dirty="0"/>
            <a:t>Ficha técnica / </a:t>
          </a:r>
          <a:r>
            <a:rPr lang="es-ES" sz="1900" kern="1200" dirty="0" err="1"/>
            <a:t>pinout</a:t>
          </a:r>
          <a:r>
            <a:rPr lang="es-ES" sz="1900" kern="1200" dirty="0"/>
            <a:t> en Components101: [</a:t>
          </a:r>
          <a:r>
            <a:rPr lang="es-ES" sz="1900" kern="1200" dirty="0">
              <a:hlinkClick xmlns:r="http://schemas.openxmlformats.org/officeDocument/2006/relationships" r:id="rId3"/>
            </a:rPr>
            <a:t>https://components101.com/sensors/hc-sr501-pir-sensor</a:t>
          </a:r>
          <a:r>
            <a:rPr lang="es-ES" sz="1900" kern="1200" dirty="0"/>
            <a:t>]</a:t>
          </a:r>
          <a:endParaRPr lang="en-US" sz="1900" kern="1200" dirty="0"/>
        </a:p>
      </dsp:txBody>
      <dsp:txXfrm>
        <a:off x="0" y="1936089"/>
        <a:ext cx="8229600" cy="967749"/>
      </dsp:txXfrm>
    </dsp:sp>
    <dsp:sp modelId="{C49F57C7-31BF-4BE1-9478-EDC5BB308824}">
      <dsp:nvSpPr>
        <dsp:cNvPr id="0" name=""/>
        <dsp:cNvSpPr/>
      </dsp:nvSpPr>
      <dsp:spPr>
        <a:xfrm>
          <a:off x="0" y="2903839"/>
          <a:ext cx="8229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3F7C107-6B0E-4918-BAE9-BA7359373B52}">
      <dsp:nvSpPr>
        <dsp:cNvPr id="0" name=""/>
        <dsp:cNvSpPr/>
      </dsp:nvSpPr>
      <dsp:spPr>
        <a:xfrm>
          <a:off x="0" y="2903839"/>
          <a:ext cx="8229600" cy="9677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Monk, S. (2016). </a:t>
          </a:r>
          <a:r>
            <a:rPr lang="en-US" sz="1900" i="1" kern="1200" dirty="0"/>
            <a:t>Programming Arduino: Getting started with sketches</a:t>
          </a:r>
          <a:r>
            <a:rPr lang="en-US" sz="1900" kern="1200" dirty="0"/>
            <a:t> (2nd ed.). McGraw-Hill Education.</a:t>
          </a:r>
        </a:p>
      </dsp:txBody>
      <dsp:txXfrm>
        <a:off x="0" y="2903839"/>
        <a:ext cx="8229600" cy="967749"/>
      </dsp:txXfrm>
    </dsp:sp>
    <dsp:sp modelId="{6DA95B13-21D2-421D-A18F-300142C0220C}">
      <dsp:nvSpPr>
        <dsp:cNvPr id="0" name=""/>
        <dsp:cNvSpPr/>
      </dsp:nvSpPr>
      <dsp:spPr>
        <a:xfrm>
          <a:off x="0" y="3871588"/>
          <a:ext cx="8229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2CFF46-1B07-4AD3-B619-F90C5FEB1C4F}">
      <dsp:nvSpPr>
        <dsp:cNvPr id="0" name=""/>
        <dsp:cNvSpPr/>
      </dsp:nvSpPr>
      <dsp:spPr>
        <a:xfrm>
          <a:off x="0" y="3871588"/>
          <a:ext cx="8229600" cy="9677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OpenAI. (2025). </a:t>
          </a:r>
          <a:r>
            <a:rPr lang="en-US" sz="1900" i="1" kern="1200" dirty="0"/>
            <a:t>ChatGPT (GPT-5.1)</a:t>
          </a:r>
          <a:r>
            <a:rPr lang="en-US" sz="1900" kern="1200" dirty="0"/>
            <a:t> [Large language model]. </a:t>
          </a:r>
          <a:r>
            <a:rPr lang="en-US" sz="1900" kern="1200" dirty="0">
              <a:hlinkClick xmlns:r="http://schemas.openxmlformats.org/officeDocument/2006/relationships" r:id="rId4"/>
            </a:rPr>
            <a:t>https://chat.openai.com/</a:t>
          </a:r>
          <a:endParaRPr lang="en-US" sz="1900" kern="1200" dirty="0"/>
        </a:p>
      </dsp:txBody>
      <dsp:txXfrm>
        <a:off x="0" y="3871588"/>
        <a:ext cx="8229600" cy="96774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10B98A-9D4A-4522-BCAC-BBFF39EE8FD8}" type="datetimeFigureOut">
              <a:rPr lang="en-US" smtClean="0"/>
              <a:t>12/12/2025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F53EE9-1F2D-4A39-8F6A-C7B9BBE877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8423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4EEDC-A4A4-B7F0-BA31-218727C807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8795EB-4CE2-CCB9-9B58-F9624B3138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1C5AEA-AC3E-FF08-A913-C9AF820463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B80D0-177F-49F3-AB05-2725186DDF80}" type="datetime1">
              <a:rPr lang="en-US" smtClean="0"/>
              <a:t>12/12/2025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FCCF31-B474-66D8-221E-294AAF0707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71CF05-091E-D820-0342-02B165646C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A logo with text on it&#10;&#10;AI-generated content may be incorrect.">
            <a:extLst>
              <a:ext uri="{FF2B5EF4-FFF2-40B4-BE49-F238E27FC236}">
                <a16:creationId xmlns:a16="http://schemas.microsoft.com/office/drawing/2014/main" id="{9DCCDA60-9907-FC3F-031B-7EA0B5AA4C6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00875" y="173038"/>
            <a:ext cx="2143125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0837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DBAF4-92CA-299D-4229-BAD0A64834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C129726-D998-30D0-4A09-350C74C5816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F18951-FEC5-6789-FB26-789893291A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0EB452-0E98-D86C-37A6-DFC9F77779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BB8C1-9C96-4FD7-8EC8-58025F7C8483}" type="datetime1">
              <a:rPr lang="en-US" smtClean="0"/>
              <a:t>12/12/2025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65AAED-FFDF-F69D-F542-E9F657068F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630284-0CF6-A5BE-EA71-41A0007455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0543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10A8F-24D7-85CA-3C6C-58DA470E8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13DA10-8B64-2957-B51F-547FB2CF6D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2A6F51-3DEF-57D3-2100-4E3E81D86C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F8AD4-EC22-45D1-B6EA-9C5A69D23627}" type="datetime1">
              <a:rPr lang="en-US" smtClean="0"/>
              <a:t>12/12/2025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D742B3-FEC7-5422-BE6A-6CDECB8DED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175629-1AA8-4C0A-EFDD-D5E2E5B0D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8197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A91B4C1-872A-5FF3-D939-DFA5851E238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D3FFD58-E8D7-A4C3-7C76-1D1A3B416B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27887F-4C2A-BCA5-C859-1FBEDD1DE8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D56187-AAA6-43BD-A60C-238636B7CA43}" type="datetime1">
              <a:rPr lang="en-US" smtClean="0"/>
              <a:t>12/12/2025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F03544-BBCA-44FB-1340-DCB62B5FF2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C0096E-9309-1137-2F0F-E012EA9E4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6611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51C835-D999-51A1-1603-811745A0DB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81D21CC-E6FF-14BE-CFF7-9BB13DFD54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630B16-FCF7-FF0E-6C39-3DCB1185CB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617EC-46F0-4996-B252-4304B67D3CCC}" type="datetime1">
              <a:rPr lang="en-US" smtClean="0"/>
              <a:t>12/12/2025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6BFDCD-318A-4422-AD96-392463802C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AF6719-3B0E-D09F-9329-6163AE36E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AF055-56EF-47E0-B4EE-7FB2CF6CA9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9412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EDE01C-B883-6A7A-D7BF-D254BCCE20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ACAC6F-633F-7E93-C4E8-4CF2F471FA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C71492-18A1-D733-4262-E88F9CB5E0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E00224-BDC2-4A68-BFA8-5F786A8C421A}" type="datetime1">
              <a:rPr lang="en-US" smtClean="0"/>
              <a:t>12/12/2025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193BA5-ACB4-1ADD-807D-5BDE9308DB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830254-319D-CC6E-761E-FF1978A2B1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AF055-56EF-47E0-B4EE-7FB2CF6CA9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90998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67A96-7F17-54F3-998A-438C63069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027A10-8D64-736C-209B-FC91CDE825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D9BE0E-AEB1-0041-E2C8-AFD03875E6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2E123-AB3D-4DF1-8455-237E74351FFF}" type="datetime1">
              <a:rPr lang="en-US" smtClean="0"/>
              <a:t>12/12/2025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272D18-0612-446C-F579-8C63C320EE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BBE60C-D076-32B5-716B-FE12307F8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AF055-56EF-47E0-B4EE-7FB2CF6CA9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2683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C7F15-3CCF-859E-3B67-9E7497E929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37202E-ED82-339E-93C0-57C4C86289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8B8D68-203F-5277-B7C8-E38544098F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002081-F8D5-4BBC-89E2-6D16929DB1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C906A-A730-455C-8AD2-20C05F85F149}" type="datetime1">
              <a:rPr lang="en-US" smtClean="0"/>
              <a:t>12/12/2025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96D513-C191-5BF0-552F-490766ECE7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E16D09-DF4D-D975-61F4-23D3546D27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AF055-56EF-47E0-B4EE-7FB2CF6CA9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69310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1D1B1-B488-969F-5BBF-BF75791511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2ADAFF-D59A-A448-5811-219EAF1B21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BFED57-68EA-3F83-048D-7B448F6CDD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0591C2-2847-2799-1196-35399748F9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6FF9775-892C-2443-F14A-3298DE6B2BD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8660F4B-7768-3F82-EE1D-A9F9ED92AB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22B676-DF54-449B-BD6D-3433658E925E}" type="datetime1">
              <a:rPr lang="en-US" smtClean="0"/>
              <a:t>12/12/2025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EBE57FC-CAE1-6D89-F864-DDFCB3F8D0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55F9A9C-344A-49F0-C5F7-AF97378B7F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AF055-56EF-47E0-B4EE-7FB2CF6CA9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49880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27F6F7-9271-4C96-1C3B-E7332F7FA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77051E3-8601-5E05-6F29-3508B54571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ACA156-007F-4E9C-8A72-F968968E2C96}" type="datetime1">
              <a:rPr lang="en-US" smtClean="0"/>
              <a:t>12/12/2025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64835D-7956-2CD3-9EC7-E8B6A1822C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8BBD55-42DC-8207-CACD-36ABB49B31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AF055-56EF-47E0-B4EE-7FB2CF6CA9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081020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9761D68-964A-7267-4C52-BE8DAAA65D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7060F-5297-4AC7-9EC9-C25BF3B17C85}" type="datetime1">
              <a:rPr lang="en-US" smtClean="0"/>
              <a:t>12/12/2025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1F5F7FF-4A07-FDCF-98AE-16EB295851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A10A15-C959-178B-95F5-3C88A79BFF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AF055-56EF-47E0-B4EE-7FB2CF6CA9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8642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FBCD62-65BF-5277-DF78-7B1795940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730BDB-5CD0-67F7-3F96-8AD63FFCC0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615CA-43E5-428E-BDAC-BAA5A4F45776}" type="datetime1">
              <a:rPr lang="en-US" smtClean="0"/>
              <a:t>12/12/2025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B5ECFE-B9DA-9B35-0061-017240A21C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718CC6-C947-7714-4C1D-F7DA1A3F6E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66194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B51200-2D50-3CF5-9741-D4842CBBFE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FEC32E-0354-9895-1310-A8BC7418D3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3FD6D9-679F-FE2A-5EDD-C1979CBB5E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90D1D5-7451-03C0-D9A3-859F5AB9DE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0CCFD-872C-4E64-9CAA-0D79D1CAE60D}" type="datetime1">
              <a:rPr lang="en-US" smtClean="0"/>
              <a:t>12/12/2025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63B625-0A55-BC07-BDE6-BB44AFCFC2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85D592-F458-2E27-883F-10FFEA9D61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AF055-56EF-47E0-B4EE-7FB2CF6CA9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4740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C4B90-EC63-EB57-C764-6A7A11F2ED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811364E-342C-C01A-C976-DEF21341C8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FC8FB9-42A1-AA78-F0DB-2843E2ACA7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484E2B-2A77-E060-D14C-1C0593A2A7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C58A3-EA81-4530-B73B-0E64DC6067F4}" type="datetime1">
              <a:rPr lang="en-US" smtClean="0"/>
              <a:t>12/12/2025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2CE467-B328-619E-4E63-D5105EFDA6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C114A5-736E-1D08-D95A-488443FB7B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AF055-56EF-47E0-B4EE-7FB2CF6CA9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89153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4CA356-551E-47BF-F043-94CEE3095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8C36C20-A939-DE79-A9BF-EF7FCD46BE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A8DBDD-DF9F-5B20-E00D-A778181C24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BCA59-5684-4AA5-8EC9-F01080B90A6A}" type="datetime1">
              <a:rPr lang="en-US" smtClean="0"/>
              <a:t>12/12/2025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147EB5-55A8-A4F3-DAB5-D8443575F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2A425F-56A5-755A-BD71-CCDE707869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AF055-56EF-47E0-B4EE-7FB2CF6CA9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51821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5AE28F2-F7DC-BF7A-6FA7-E8F6E14F3EC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2A04B49-8A1F-13CA-C475-F6B6ED7759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49F2D3-E2BA-016E-32FD-B063B31797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04992-E63B-4DE8-BB51-65E348A7DCB1}" type="datetime1">
              <a:rPr lang="en-US" smtClean="0"/>
              <a:t>12/12/2025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A9A44D-276A-6619-350E-0D80F95925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40E34D-EDEA-16CB-F831-EBA042DA7E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AF055-56EF-47E0-B4EE-7FB2CF6CA9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48763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3CED19-4398-FDC9-B8B8-D2E36A9984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797899-74E1-56BA-EF7E-81859D67E9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ED8238-935D-1BAA-DA9F-D77C5B5C27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D8732-D470-4C96-9F9B-5CB6D84C3ED7}" type="datetime1">
              <a:rPr lang="en-US" smtClean="0"/>
              <a:t>12/12/2025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686322-FC68-B127-30FF-5527EAD7F2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1C6EEA-1064-29CC-623A-6715E6F0F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56EE2-4B44-447B-8BA9-49D7EBD0B8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585313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A9622-E112-32F9-505B-CAE159738B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1F6F74-AB1D-78B2-1097-2FA2BE5994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92FBAE-7B97-233E-1651-31AEF3C5B0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FC612C-21B6-4941-9D14-C657E809A386}" type="datetime1">
              <a:rPr lang="en-US" smtClean="0"/>
              <a:t>12/12/2025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11D68D-9DF3-EBCE-C7ED-AF81068B26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1DCDF4-9A89-2DAD-8EB3-3364039A70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56EE2-4B44-447B-8BA9-49D7EBD0B8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14134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104FB1-5479-D46D-7967-AC3F627023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42F830-D585-532D-1AA7-9239FA946C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197569-51B9-D466-CE0C-88E07A5A4E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6490B-1A45-45C1-B0BE-BCC88F39E472}" type="datetime1">
              <a:rPr lang="en-US" smtClean="0"/>
              <a:t>12/12/2025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EC9B48-4D41-919C-E22B-5C88654FB8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D40799-D1CE-DE8B-5A54-58F321213E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56EE2-4B44-447B-8BA9-49D7EBD0B8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88298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8ED5FD-23BA-9054-8C4A-EFF7D8AF58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F945D2-2A98-87A3-9A09-C1EEC00C34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3C15F1-766A-CF9C-AECD-DE469E9D15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FAADE8-DBD2-7C85-A3D8-823064DAB9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BC150-B409-4B96-AF4B-198FE204F53F}" type="datetime1">
              <a:rPr lang="en-US" smtClean="0"/>
              <a:t>12/12/2025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F7BD50-FE35-C41E-4463-E9B7FB2B54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440F37-F183-64E9-F212-8B03D14B25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56EE2-4B44-447B-8BA9-49D7EBD0B8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583099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3A61D6-CE76-4D2E-4990-9E8901CADD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3ED3B9-27ED-8DAF-DEB8-BE484E5EC4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C64FE2-764B-0EB8-E3DB-6C34BB7B6C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DBEEAF-7F79-8FFC-99B2-FB51AEE0B5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EBAD320-6C5C-BD5C-79DE-92FCB8E0ECA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985D258-F327-8301-CE0C-F57D51FEA9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68312-5FDD-42B6-BE14-9E238ED04E50}" type="datetime1">
              <a:rPr lang="en-US" smtClean="0"/>
              <a:t>12/12/2025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D334D6E-9E38-FFAE-3183-FA5E87C9C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06BCA89-1998-4F6F-959A-5712E4CB35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56EE2-4B44-447B-8BA9-49D7EBD0B8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31059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FCE5F-AD02-9D5E-5814-E412F754BC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EDE8242-BF77-65DF-85BE-A6041AA89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A5F255-FB76-49DB-B648-D44B5B131756}" type="datetime1">
              <a:rPr lang="en-US" smtClean="0"/>
              <a:t>12/12/2025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5A7F1C-59C8-6442-7F8D-BC79CB7CA1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4976CA-A609-1A53-2E17-68CD908FDF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56EE2-4B44-447B-8BA9-49D7EBD0B8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9349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4422CF-7BAE-6C3C-C59D-8250CDA79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CF7AA4-DDC3-8BAB-BD99-DE8660BD97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4E06DF-9B1C-6DD7-ADCC-3C76880C90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367880-B615-4D21-93A0-3DC9DD0AA79B}" type="datetime1">
              <a:rPr lang="en-US" smtClean="0"/>
              <a:t>12/12/2025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46F969-C81C-14EE-5C20-D863F0E737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572DCE-B898-56E7-4464-8A2DFA34B9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250864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5201BB5-F3CC-614F-5789-05230DB551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AF245-6738-430D-AA40-A1FB76401AC9}" type="datetime1">
              <a:rPr lang="en-US" smtClean="0"/>
              <a:t>12/12/2025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B132CC7-899E-3BC0-44B0-411FF440B7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67D49F-0B41-A2A1-6811-637F25358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56EE2-4B44-447B-8BA9-49D7EBD0B8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24769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913ED2-8EC7-962F-A112-C5D1B04653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5554A9-07AA-F7AA-19E2-39C1BD46C0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F05836-924C-227A-7A1F-9A017C8818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92F3ED-1001-6652-7F78-882EE9391B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D162F-4452-41CB-8062-D51068E8783E}" type="datetime1">
              <a:rPr lang="en-US" smtClean="0"/>
              <a:t>12/12/2025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9CC349-1F5C-5039-BEEA-2D0FC1D5F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8DB4E2-1B41-D36A-D084-39BA3501AA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56EE2-4B44-447B-8BA9-49D7EBD0B8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83259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267DCE-7F55-C18C-613B-A2837D70FD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6787B52-FC73-38D6-5174-B1A004C5CD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EB7EB8-1DCB-FE60-83CA-1D4D7A5FFC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84BA24-F2E8-4924-3488-D0AA690EE7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09FD7-A0F7-47E5-AC35-0B38DAD707DD}" type="datetime1">
              <a:rPr lang="en-US" smtClean="0"/>
              <a:t>12/12/2025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C98F15-9887-C14A-1DEB-B958F103CD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E97E7F-9E68-14ED-BD46-E996BA1F2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56EE2-4B44-447B-8BA9-49D7EBD0B8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61546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838B2-A98E-CAC6-CE0F-EFED86C21C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83C9C3-0DDD-06B4-5742-03D32730FD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C3693E-1E13-219F-B4A7-C71E3BEB9D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753E2-5677-49B6-8A29-AC30C1601D0D}" type="datetime1">
              <a:rPr lang="en-US" smtClean="0"/>
              <a:t>12/12/2025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288C5F-EFDB-7128-6EC1-64FA09A754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306DA9-0C56-A951-FC23-961DDB5BF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56EE2-4B44-447B-8BA9-49D7EBD0B8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60805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08DD6B8-0282-04A7-25AF-521770A395F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D33BF26-5D57-DCE0-50C3-652A9E93D7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360109-F3E4-C460-E332-266B278258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58D1B-C16E-4ACB-9C1C-DB86739D4003}" type="datetime1">
              <a:rPr lang="en-US" smtClean="0"/>
              <a:t>12/12/2025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1C9802-2DA2-2A5F-8BB0-510633F057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A811BD-4665-1559-9159-F30EF4A0B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56EE2-4B44-447B-8BA9-49D7EBD0B8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7135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8999D-87E2-8485-B190-7DFAE6CF1B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1E6D43-6074-3609-3ECC-FE57A4F8C2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82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82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8C2318-D61B-4D7C-F75B-15B974F4E4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30EFA-687B-4986-8799-6F2D9DA5B907}" type="datetime1">
              <a:rPr lang="en-US" smtClean="0"/>
              <a:t>12/12/2025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45CC3B-DF0C-DB3E-69D7-824DAFC71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F52DF8-F074-1D72-8086-8D630F85F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19462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4EF34-9E86-89B2-CF10-B1C075136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DD07B4-A8B6-3E61-FDC1-541FA01D79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D996C6-1A4E-6A8E-70B8-314D9C271E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776F6D-5715-1376-4497-1003240AB4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7CE5E3-1F6E-4A5E-A8CD-1AAC23BF144F}" type="datetime1">
              <a:rPr lang="en-US" smtClean="0"/>
              <a:t>12/12/2025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92CF24-E19E-8C3F-D1AB-1B731C15A0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53A9E3-38AD-1929-F35A-30FDD4F11C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7865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8CB95C-E9C7-964D-219B-C5C09EC769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B51290-51EF-5DF1-FE86-A411796FD0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47CFF6-AA56-5B36-CC08-31A3D481E8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97E2598-5710-907A-825E-494A0530502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4DE8E9C-63CD-9C4C-90AE-1722FFF6C17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C732EBD-0F12-3967-BAAA-DA4D9AE869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B42378-E7BA-4D05-A71C-AF27AF00DE70}" type="datetime1">
              <a:rPr lang="en-US" smtClean="0"/>
              <a:t>12/12/2025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1DF1732-5C54-E40A-69E0-E77813817C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454F626-9C9E-D8AD-0C16-6F61ACF7D8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3806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0105B3-DDF4-D87A-9C91-B202DC068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5F0D47-5509-64D9-98FC-EC00AB4D96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95942-A1DF-44AA-B95A-5976D47DC8B6}" type="datetime1">
              <a:rPr lang="en-US" smtClean="0"/>
              <a:t>12/12/2025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A1CEC8-7DE7-1B96-BDED-2E53D12135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E2A631-819B-1726-D657-2E351A0E9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7376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BDCDAD3-2DB4-BD00-2E82-0E4B832352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08E618-0393-4217-BA72-ABC1CA708E6F}" type="datetime1">
              <a:rPr lang="en-US" smtClean="0"/>
              <a:t>12/12/2025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F7A2159-31F2-E55B-C67D-B9FCCCEAF5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677727-4B03-953A-E916-315D3C3EFE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4336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ADD12A-CE1D-F293-227C-A74457E663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7BDBCF-7E51-0A19-3CE3-D90671CD84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0D4646-FA28-5F11-A933-69733B07F6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BCC9BA-07EB-2F53-08D2-90CB5B8172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BC142-23D0-407F-B923-9FA4E275E974}" type="datetime1">
              <a:rPr lang="en-US" smtClean="0"/>
              <a:t>12/12/2025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76E241-64FF-FFDD-B4ED-1AA5875E53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E2B8E0-4C39-C923-6594-8BC0F87B57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1483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001809D-A87A-0563-98C1-C9042AA0F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D5E9FB-8CCC-7F72-B1AD-65CF4DB28B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3781EC-5495-F60E-8AC6-D3D73EF80E0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6DCBB32-3F8F-4516-8E83-1A242CDE899E}" type="datetime1">
              <a:rPr lang="en-US" smtClean="0"/>
              <a:t>12/12/2025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24141A-E411-BA74-26EF-0B3FB29F1D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15946D-A053-DD2B-9AE7-DD0F6C5F8F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770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84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90EC42-E74A-4B15-EA09-ED3AB3164A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A83A68-39F7-092E-6B94-AB692BC095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462240-8F85-1046-0F87-7B35985A44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4C4AE45-BC2F-461D-8A3A-E31543F8554F}" type="datetime1">
              <a:rPr lang="en-US" smtClean="0"/>
              <a:t>12/12/2025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2D3E55-73A4-FB19-C0FA-65D2613E1E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0B6128-EC4E-84BF-1350-74A0FE3B9F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2EAF055-56EF-47E0-B4EE-7FB2CF6CA9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8720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C79EC8B-8912-E611-D166-577025C336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4FEC26-86AF-42B8-F191-3ABBBF9397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9A5DB4-BD60-232C-DE70-1A42FFF1C4E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41CB92C-12CA-4762-890E-E32DD69EC2A9}" type="datetime1">
              <a:rPr lang="en-US" smtClean="0"/>
              <a:t>12/12/2025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8756B4-3E84-0204-B79F-803D230FBA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B04DF5-8BE3-176E-6EC5-B857BD45BC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C356EE2-4B44-447B-8BA9-49D7EBD0B8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0916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eg"/><Relationship Id="rId3" Type="http://schemas.openxmlformats.org/officeDocument/2006/relationships/diagramLayout" Target="../diagrams/layout3.xml"/><Relationship Id="rId7" Type="http://schemas.openxmlformats.org/officeDocument/2006/relationships/image" Target="../media/image34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10" Type="http://schemas.openxmlformats.org/officeDocument/2006/relationships/image" Target="../media/image37.jpeg"/><Relationship Id="rId4" Type="http://schemas.openxmlformats.org/officeDocument/2006/relationships/diagramQuickStyle" Target="../diagrams/quickStyle3.xml"/><Relationship Id="rId9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13" Type="http://schemas.openxmlformats.org/officeDocument/2006/relationships/image" Target="../media/image18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13.jpg"/><Relationship Id="rId12" Type="http://schemas.microsoft.com/office/2007/relationships/hdphoto" Target="../media/hdphoto1.wdp"/><Relationship Id="rId17" Type="http://schemas.openxmlformats.org/officeDocument/2006/relationships/image" Target="../media/image21.svg"/><Relationship Id="rId2" Type="http://schemas.openxmlformats.org/officeDocument/2006/relationships/diagramData" Target="../diagrams/data2.xml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.xml"/><Relationship Id="rId11" Type="http://schemas.openxmlformats.org/officeDocument/2006/relationships/image" Target="../media/image17.png"/><Relationship Id="rId5" Type="http://schemas.openxmlformats.org/officeDocument/2006/relationships/diagramColors" Target="../diagrams/colors2.xml"/><Relationship Id="rId15" Type="http://schemas.openxmlformats.org/officeDocument/2006/relationships/image" Target="../media/image19.jpeg"/><Relationship Id="rId10" Type="http://schemas.openxmlformats.org/officeDocument/2006/relationships/image" Target="../media/image16.jpeg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15.png"/><Relationship Id="rId1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piraling fan figure">
            <a:extLst>
              <a:ext uri="{FF2B5EF4-FFF2-40B4-BE49-F238E27FC236}">
                <a16:creationId xmlns:a16="http://schemas.microsoft.com/office/drawing/2014/main" id="{95A1B36B-40C7-63A6-6285-ECBBFF2A5E3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0999" b="-1"/>
          <a:stretch>
            <a:fillRect/>
          </a:stretch>
        </p:blipFill>
        <p:spPr>
          <a:xfrm>
            <a:off x="-2285" y="10"/>
            <a:ext cx="9143999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62690" y="-299137"/>
            <a:ext cx="75438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4500" dirty="0">
                <a:solidFill>
                  <a:srgbClr val="FFFFFF"/>
                </a:solidFill>
              </a:rPr>
              <a:t>Automated Fan Control System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62690" y="4573488"/>
            <a:ext cx="75438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Microprocessor-Based Real-World Application Project</a:t>
            </a:r>
          </a:p>
          <a:p>
            <a:r>
              <a:rPr lang="en-US" dirty="0">
                <a:solidFill>
                  <a:srgbClr val="FFFFFF"/>
                </a:solidFill>
              </a:rPr>
              <a:t>by: Dalianna M. Mojica Cotto (S01521543)</a:t>
            </a:r>
          </a:p>
          <a:p>
            <a:r>
              <a:rPr lang="en-US" dirty="0">
                <a:solidFill>
                  <a:srgbClr val="FFFFFF"/>
                </a:solidFill>
              </a:rPr>
              <a:t>Prof. Daniel E. Mera Romo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767A12-017C-332A-BA3B-EFA34C863F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z="1600" b="1" smtClean="0">
                <a:solidFill>
                  <a:schemeClr val="bg1"/>
                </a:solidFill>
              </a:rPr>
              <a:t>1</a:t>
            </a:fld>
            <a:endParaRPr lang="en-US" sz="16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4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4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3291" y="344129"/>
            <a:ext cx="5736276" cy="6046839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sz="2800" b="1" dirty="0"/>
              <a:t>5. Algorithm Development</a:t>
            </a:r>
          </a:p>
          <a:p>
            <a:pPr marL="0" indent="0">
              <a:lnSpc>
                <a:spcPct val="90000"/>
              </a:lnSpc>
              <a:buNone/>
            </a:pPr>
            <a:endParaRPr lang="en-US" sz="1900" dirty="0"/>
          </a:p>
          <a:p>
            <a:pPr>
              <a:lnSpc>
                <a:spcPct val="90000"/>
              </a:lnSpc>
            </a:pPr>
            <a:r>
              <a:rPr lang="en-US" sz="2400" dirty="0"/>
              <a:t>Define conditions for activating the ventilator: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Temperature 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Time 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PIR motion detected</a:t>
            </a:r>
          </a:p>
          <a:p>
            <a:pPr marL="457200" lvl="1" indent="0">
              <a:lnSpc>
                <a:spcPct val="90000"/>
              </a:lnSpc>
              <a:buNone/>
            </a:pPr>
            <a:endParaRPr lang="en-US" sz="2400" dirty="0"/>
          </a:p>
          <a:p>
            <a:pPr>
              <a:lnSpc>
                <a:spcPct val="90000"/>
              </a:lnSpc>
            </a:pPr>
            <a:r>
              <a:rPr lang="en-US" sz="2400" dirty="0"/>
              <a:t>Build a priority-based decision structure.</a:t>
            </a:r>
          </a:p>
          <a:p>
            <a:pPr marL="0" indent="0">
              <a:lnSpc>
                <a:spcPct val="90000"/>
              </a:lnSpc>
              <a:buNone/>
            </a:pPr>
            <a:endParaRPr lang="en-US" sz="2400" dirty="0"/>
          </a:p>
          <a:p>
            <a:pPr>
              <a:lnSpc>
                <a:spcPct val="90000"/>
              </a:lnSpc>
            </a:pPr>
            <a:r>
              <a:rPr lang="en-US" sz="2400" dirty="0"/>
              <a:t>Implement real-time updates on the LCD without full display refresh.</a:t>
            </a:r>
          </a:p>
          <a:p>
            <a:pPr>
              <a:lnSpc>
                <a:spcPct val="90000"/>
              </a:lnSpc>
            </a:pPr>
            <a:endParaRPr lang="en-US" sz="1900" dirty="0"/>
          </a:p>
        </p:txBody>
      </p:sp>
      <p:pic>
        <p:nvPicPr>
          <p:cNvPr id="1028" name="Picture 4" descr="Setting up ESP32 development environment in Linux (with Arduino IDE) – Tech  Blog">
            <a:extLst>
              <a:ext uri="{FF2B5EF4-FFF2-40B4-BE49-F238E27FC236}">
                <a16:creationId xmlns:a16="http://schemas.microsoft.com/office/drawing/2014/main" id="{5F2AE3E7-4D30-5645-75C5-AE6587C73D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449" b="94286" l="6202" r="91473">
                        <a14:foregroundMark x1="65891" y1="8163" x2="37984" y2="8163"/>
                        <a14:foregroundMark x1="37597" y1="35918" x2="68992" y2="42041"/>
                        <a14:foregroundMark x1="68992" y1="42041" x2="31783" y2="56735"/>
                        <a14:foregroundMark x1="31783" y1="56735" x2="62016" y2="66122"/>
                        <a14:foregroundMark x1="59690" y1="7347" x2="46899" y2="3265"/>
                        <a14:foregroundMark x1="69767" y1="57959" x2="67442" y2="35918"/>
                        <a14:foregroundMark x1="67442" y1="35918" x2="30233" y2="43265"/>
                        <a14:foregroundMark x1="30233" y1="43265" x2="21705" y2="66939"/>
                        <a14:foregroundMark x1="21705" y1="66939" x2="44186" y2="66531"/>
                        <a14:foregroundMark x1="44186" y1="66531" x2="68605" y2="66531"/>
                        <a14:foregroundMark x1="68605" y1="66531" x2="24806" y2="27347"/>
                        <a14:foregroundMark x1="24806" y1="27347" x2="34884" y2="46531"/>
                        <a14:foregroundMark x1="34884" y1="46531" x2="63953" y2="42857"/>
                        <a14:foregroundMark x1="63953" y1="42857" x2="82946" y2="47755"/>
                        <a14:foregroundMark x1="74806" y1="45306" x2="35659" y2="40000"/>
                        <a14:foregroundMark x1="35659" y1="40000" x2="19767" y2="44898"/>
                        <a14:foregroundMark x1="72093" y1="63265" x2="70155" y2="29388"/>
                        <a14:foregroundMark x1="70155" y1="29388" x2="68992" y2="26939"/>
                        <a14:foregroundMark x1="69767" y1="34694" x2="77519" y2="66531"/>
                        <a14:foregroundMark x1="77519" y1="66531" x2="75581" y2="64898"/>
                        <a14:foregroundMark x1="68217" y1="30612" x2="53876" y2="44082"/>
                        <a14:foregroundMark x1="65891" y1="55918" x2="77907" y2="73061"/>
                        <a14:foregroundMark x1="77907" y1="73061" x2="74419" y2="61633"/>
                        <a14:foregroundMark x1="31783" y1="90204" x2="56977" y2="91020"/>
                        <a14:foregroundMark x1="91473" y1="36327" x2="91473" y2="58367"/>
                        <a14:foregroundMark x1="7364" y1="36735" x2="6202" y2="55510"/>
                        <a14:foregroundMark x1="59690" y1="63265" x2="54264" y2="75918"/>
                        <a14:foregroundMark x1="42248" y1="57143" x2="42248" y2="75102"/>
                        <a14:foregroundMark x1="42636" y1="93061" x2="53876" y2="942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8890" y="2222474"/>
            <a:ext cx="2541090" cy="2413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4270F7-306D-EFF6-6E7F-98336E3CE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z="1600" b="1" smtClean="0">
                <a:solidFill>
                  <a:schemeClr val="tx1"/>
                </a:solidFill>
              </a:rPr>
              <a:t>10</a:t>
            </a:fld>
            <a:endParaRPr lang="en-US" sz="1600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B349B26-8A75-FE2B-D30B-85798E179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z="1600" b="1" smtClean="0">
                <a:solidFill>
                  <a:schemeClr val="tx1"/>
                </a:solidFill>
              </a:rPr>
              <a:t>11</a:t>
            </a:fld>
            <a:endParaRPr lang="en-US" sz="1600" b="1" dirty="0">
              <a:solidFill>
                <a:schemeClr val="tx1"/>
              </a:solidFill>
            </a:endParaRPr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57B3569-1765-C5A2-2248-0BBC088CE4F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6930" y="88812"/>
            <a:ext cx="1700980" cy="6427087"/>
          </a:xfrm>
          <a:prstGeom prst="rect">
            <a:avLst/>
          </a:prstGeom>
        </p:spPr>
      </p:pic>
      <p:sp>
        <p:nvSpPr>
          <p:cNvPr id="4" name="Text Box 19">
            <a:extLst>
              <a:ext uri="{FF2B5EF4-FFF2-40B4-BE49-F238E27FC236}">
                <a16:creationId xmlns:a16="http://schemas.microsoft.com/office/drawing/2014/main" id="{4130A114-29B1-CB38-C4AB-D7246ED1BBD0}"/>
              </a:ext>
            </a:extLst>
          </p:cNvPr>
          <p:cNvSpPr txBox="1"/>
          <p:nvPr/>
        </p:nvSpPr>
        <p:spPr>
          <a:xfrm>
            <a:off x="3077497" y="6515900"/>
            <a:ext cx="4835013" cy="205576"/>
          </a:xfrm>
          <a:prstGeom prst="rect">
            <a:avLst/>
          </a:prstGeom>
          <a:solidFill>
            <a:schemeClr val="lt1"/>
          </a:solidFill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buNone/>
            </a:pPr>
            <a:r>
              <a:rPr lang="en-US" sz="1600" b="1" dirty="0">
                <a:effectLst/>
                <a:ea typeface="Times New Roman" panose="02020603050405020304" pitchFamily="18" charset="0"/>
              </a:rPr>
              <a:t>Figure 3: Main Program Flowchart</a:t>
            </a:r>
          </a:p>
        </p:txBody>
      </p:sp>
    </p:spTree>
    <p:extLst>
      <p:ext uri="{BB962C8B-B14F-4D97-AF65-F5344CB8AC3E}">
        <p14:creationId xmlns:p14="http://schemas.microsoft.com/office/powerpoint/2010/main" val="11554172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143" y="0"/>
            <a:ext cx="9141714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5C96D9D-4D28-65F1-3217-D32C3E845CA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5" r="1" b="1"/>
          <a:stretch>
            <a:fillRect/>
          </a:stretch>
        </p:blipFill>
        <p:spPr>
          <a:xfrm>
            <a:off x="20" y="1282"/>
            <a:ext cx="9143980" cy="6856718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D936CC3-E812-05FB-8961-AFD7974CB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C1FF6DA9-008F-8B48-92A6-B652298478BF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12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Text Box 9">
            <a:extLst>
              <a:ext uri="{FF2B5EF4-FFF2-40B4-BE49-F238E27FC236}">
                <a16:creationId xmlns:a16="http://schemas.microsoft.com/office/drawing/2014/main" id="{194C3652-913F-2B66-1E5D-6321C444BA99}"/>
              </a:ext>
            </a:extLst>
          </p:cNvPr>
          <p:cNvSpPr txBox="1"/>
          <p:nvPr/>
        </p:nvSpPr>
        <p:spPr>
          <a:xfrm>
            <a:off x="3427257" y="6425235"/>
            <a:ext cx="2289486" cy="431483"/>
          </a:xfrm>
          <a:prstGeom prst="rect">
            <a:avLst/>
          </a:prstGeom>
          <a:solidFill>
            <a:schemeClr val="lt1"/>
          </a:solidFill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buNone/>
            </a:pPr>
            <a:r>
              <a:rPr lang="en-US" sz="1600" b="1" dirty="0">
                <a:effectLst/>
                <a:ea typeface="Times New Roman" panose="02020603050405020304" pitchFamily="18" charset="0"/>
              </a:rPr>
              <a:t>Figure 4: LCD Display</a:t>
            </a:r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00333672-94B1-A625-06ED-105B551B3B45}"/>
              </a:ext>
            </a:extLst>
          </p:cNvPr>
          <p:cNvSpPr txBox="1">
            <a:spLocks/>
          </p:cNvSpPr>
          <p:nvPr/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1FF6DA9-008F-8B48-92A6-B652298478BF}" type="slidenum">
              <a:rPr lang="en-US" sz="1600" b="1" smtClean="0">
                <a:solidFill>
                  <a:schemeClr val="tx1"/>
                </a:solidFill>
              </a:rPr>
              <a:pPr/>
              <a:t>12</a:t>
            </a:fld>
            <a:endParaRPr lang="en-US" sz="16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37942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flowchart&#10;&#10;AI-generated content may be incorrect.">
            <a:extLst>
              <a:ext uri="{FF2B5EF4-FFF2-40B4-BE49-F238E27FC236}">
                <a16:creationId xmlns:a16="http://schemas.microsoft.com/office/drawing/2014/main" id="{A0DE7A84-89F4-6CA3-1FA3-4A20BB24BF8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1522" y="265471"/>
            <a:ext cx="3097161" cy="6090879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9FEF1DE-E8EB-73B5-BB15-F4ECD29B67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C1FF6DA9-008F-8B48-92A6-B652298478BF}" type="slidenum">
              <a:rPr lang="en-US" sz="1600" b="1" smtClean="0">
                <a:solidFill>
                  <a:schemeClr val="tx1"/>
                </a:solidFill>
              </a:rPr>
              <a:pPr>
                <a:spcAft>
                  <a:spcPts val="600"/>
                </a:spcAft>
              </a:pPr>
              <a:t>13</a:t>
            </a:fld>
            <a:endParaRPr lang="en-US" sz="1600" b="1" dirty="0">
              <a:solidFill>
                <a:schemeClr val="tx1"/>
              </a:solidFill>
            </a:endParaRPr>
          </a:p>
        </p:txBody>
      </p:sp>
      <p:sp>
        <p:nvSpPr>
          <p:cNvPr id="4" name="Text Box 20">
            <a:extLst>
              <a:ext uri="{FF2B5EF4-FFF2-40B4-BE49-F238E27FC236}">
                <a16:creationId xmlns:a16="http://schemas.microsoft.com/office/drawing/2014/main" id="{B6205BD5-4246-2FBB-5131-160A0B7559C5}"/>
              </a:ext>
            </a:extLst>
          </p:cNvPr>
          <p:cNvSpPr txBox="1"/>
          <p:nvPr/>
        </p:nvSpPr>
        <p:spPr>
          <a:xfrm>
            <a:off x="2686052" y="6401720"/>
            <a:ext cx="3875034" cy="365125"/>
          </a:xfrm>
          <a:prstGeom prst="rect">
            <a:avLst/>
          </a:prstGeom>
          <a:solidFill>
            <a:schemeClr val="lt1"/>
          </a:solidFill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buNone/>
            </a:pPr>
            <a:r>
              <a:rPr lang="en-US" sz="1600" b="1" dirty="0">
                <a:effectLst/>
                <a:ea typeface="Times New Roman" panose="02020603050405020304" pitchFamily="18" charset="0"/>
              </a:rPr>
              <a:t>Figure 5: Relay Control Decision Logic</a:t>
            </a:r>
          </a:p>
          <a:p>
            <a:pPr marL="0" marR="0">
              <a:buNone/>
            </a:pPr>
            <a:r>
              <a:rPr lang="en-US" sz="1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31195590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D97D00C2-4EB0-1A51-7423-5C796D59F45C}"/>
              </a:ext>
            </a:extLst>
          </p:cNvPr>
          <p:cNvSpPr txBox="1"/>
          <p:nvPr/>
        </p:nvSpPr>
        <p:spPr>
          <a:xfrm>
            <a:off x="122903" y="1005202"/>
            <a:ext cx="8898194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Library Setup: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Included RtcDS3231, LiquidCrystal_I2C,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OneWire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and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DallasTemperature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to interface the RTC, LCD, and DS18B20 sensor.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Sensor Reading Logic: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Implemented periodic temperature requests, 12-hour time formatting, and PIR state detection through digital pin polling.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Time Adjustment Interface: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Added a serial command parser (SET,YYYY,MM,DD,HH,MM,SS) to allow real-time clock updates directly from the Serial Monitor.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Display Handling: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Optimized LCD output by updating only changed characters to prevent flickering and reduce I2C traffic.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Relay Control Algorithm: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Combined temperature threshold, scheduled time window, and motion detection into a unified decision structure to activate the relay on pin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D7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System Debug Output: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Enabled detailed serial logs for time, date, temperature, and trigger sources for easier troubleshooting.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D6DFA68-E420-B32A-0923-9B70AC8455AD}"/>
              </a:ext>
            </a:extLst>
          </p:cNvPr>
          <p:cNvSpPr txBox="1"/>
          <p:nvPr/>
        </p:nvSpPr>
        <p:spPr>
          <a:xfrm>
            <a:off x="122903" y="291009"/>
            <a:ext cx="88047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6. Coding and Integration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656AD4B-AF80-B758-D083-8F5297D9A035}"/>
              </a:ext>
            </a:extLst>
          </p:cNvPr>
          <p:cNvCxnSpPr/>
          <p:nvPr/>
        </p:nvCxnSpPr>
        <p:spPr>
          <a:xfrm>
            <a:off x="0" y="1750142"/>
            <a:ext cx="9144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C9CD30E-8AFE-AA1C-08C3-C64B11C71474}"/>
              </a:ext>
            </a:extLst>
          </p:cNvPr>
          <p:cNvCxnSpPr/>
          <p:nvPr/>
        </p:nvCxnSpPr>
        <p:spPr>
          <a:xfrm>
            <a:off x="0" y="2551471"/>
            <a:ext cx="9144000" cy="0"/>
          </a:xfrm>
          <a:prstGeom prst="lin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0C1640A-A6BC-20F7-41EA-1ECA333C9C10}"/>
              </a:ext>
            </a:extLst>
          </p:cNvPr>
          <p:cNvCxnSpPr/>
          <p:nvPr/>
        </p:nvCxnSpPr>
        <p:spPr>
          <a:xfrm>
            <a:off x="0" y="3623187"/>
            <a:ext cx="9144000" cy="0"/>
          </a:xfrm>
          <a:prstGeom prst="lin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491F18D-FA5C-A8C2-1F4C-80919B3E8D4F}"/>
              </a:ext>
            </a:extLst>
          </p:cNvPr>
          <p:cNvCxnSpPr/>
          <p:nvPr/>
        </p:nvCxnSpPr>
        <p:spPr>
          <a:xfrm>
            <a:off x="0" y="4468761"/>
            <a:ext cx="9144000" cy="0"/>
          </a:xfrm>
          <a:prstGeom prst="lin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300701B-95F1-80F5-4D9D-4D7FD2473194}"/>
              </a:ext>
            </a:extLst>
          </p:cNvPr>
          <p:cNvCxnSpPr/>
          <p:nvPr/>
        </p:nvCxnSpPr>
        <p:spPr>
          <a:xfrm>
            <a:off x="0" y="5589638"/>
            <a:ext cx="9144000" cy="0"/>
          </a:xfrm>
          <a:prstGeom prst="lin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08E91FC-6F10-FDD0-512C-B61AE9145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z="1600" b="1" smtClean="0">
                <a:solidFill>
                  <a:schemeClr val="tx1"/>
                </a:solidFill>
              </a:rPr>
              <a:t>14</a:t>
            </a:fld>
            <a:endParaRPr lang="en-US" sz="1600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E087A63-437C-4A93-0B92-17EBF9B385D5}"/>
              </a:ext>
            </a:extLst>
          </p:cNvPr>
          <p:cNvSpPr txBox="1"/>
          <p:nvPr/>
        </p:nvSpPr>
        <p:spPr>
          <a:xfrm>
            <a:off x="934065" y="429948"/>
            <a:ext cx="7587927" cy="55741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2800" b="1" dirty="0"/>
              <a:t>7. Hardware Prototyping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11430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11430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11430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11430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Full circuit assembled on a breadboard.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Wiring validated for correctness and reliability.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Modules tested one by one, then fully integrated.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FE533E-5900-53B7-74F9-33DC28BE7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z="1600" b="1" smtClean="0">
                <a:solidFill>
                  <a:schemeClr val="tx1"/>
                </a:solidFill>
              </a:rPr>
              <a:t>15</a:t>
            </a:fld>
            <a:endParaRPr lang="en-US" sz="16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82061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B529050-8EA8-2FD2-A717-8FD6D3A753B8}"/>
              </a:ext>
            </a:extLst>
          </p:cNvPr>
          <p:cNvSpPr txBox="1"/>
          <p:nvPr/>
        </p:nvSpPr>
        <p:spPr>
          <a:xfrm>
            <a:off x="639098" y="422787"/>
            <a:ext cx="7870632" cy="53702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2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8. Testing and Troubleshooting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Verified temperature readings and time accuracy.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Checked PIR responsiveness.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Ensured the relay activated under the correct conditions.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Adjusted LCD refresh to avoid flickering and ghosting.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3E97F4-AF17-F3D5-5EAB-D5FD913E39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z="1600" b="1" smtClean="0">
                <a:solidFill>
                  <a:schemeClr val="tx1"/>
                </a:solidFill>
              </a:rPr>
              <a:t>16</a:t>
            </a:fld>
            <a:endParaRPr lang="en-US" sz="16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97994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D25CD17-A0BD-D235-E7DE-6F4418FC9F56}"/>
              </a:ext>
            </a:extLst>
          </p:cNvPr>
          <p:cNvSpPr txBox="1"/>
          <p:nvPr/>
        </p:nvSpPr>
        <p:spPr>
          <a:xfrm>
            <a:off x="806246" y="265471"/>
            <a:ext cx="8082116" cy="56548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2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9. Final Validation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All conditions triggered the ventilator as expected.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Display updated correctly with time, date, AM/PM, and temperature.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System ran continuously and reliably for extended tests.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2E2C11-863A-BABA-B473-8F0AFF5E6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z="1600" b="1" smtClean="0">
                <a:solidFill>
                  <a:schemeClr val="tx1"/>
                </a:solidFill>
              </a:rPr>
              <a:t>17</a:t>
            </a:fld>
            <a:endParaRPr lang="en-US" sz="16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75137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219EC-6069-757C-F771-333B22701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/>
              <a:t>Challenges Encountered During the Project Development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204466-5F7C-3A98-7DE4-4B614F6576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072149"/>
            <a:ext cx="8229600" cy="5636342"/>
          </a:xfrm>
        </p:spPr>
        <p:txBody>
          <a:bodyPr>
            <a:normAutofit/>
          </a:bodyPr>
          <a:lstStyle/>
          <a:p>
            <a:r>
              <a:rPr lang="en-US" sz="1600" b="1" dirty="0"/>
              <a:t>Missing RTC Library</a:t>
            </a:r>
            <a:br>
              <a:rPr lang="en-US" sz="1600" dirty="0"/>
            </a:br>
            <a:r>
              <a:rPr lang="en-US" sz="1600" dirty="0"/>
              <a:t>The library </a:t>
            </a:r>
            <a:r>
              <a:rPr lang="en-US" sz="1600" i="1" dirty="0"/>
              <a:t>RtcDS3231.h</a:t>
            </a:r>
            <a:r>
              <a:rPr lang="en-US" sz="1600" dirty="0"/>
              <a:t> was not installed, preventing the RTC from displaying the correct time on the LCD.</a:t>
            </a:r>
            <a:br>
              <a:rPr lang="en-US" sz="1600" dirty="0"/>
            </a:br>
            <a:r>
              <a:rPr lang="en-US" sz="1600" b="1" dirty="0"/>
              <a:t>Solution:</a:t>
            </a:r>
            <a:r>
              <a:rPr lang="en-US" sz="1600" dirty="0"/>
              <a:t> The required library was added to the Arduino IDE, allowing proper communication with the DS3231 module.</a:t>
            </a:r>
          </a:p>
          <a:p>
            <a:r>
              <a:rPr lang="en-US" sz="1600" b="1" dirty="0"/>
              <a:t>RTC Showing Time 10 Minutes Behind</a:t>
            </a:r>
            <a:br>
              <a:rPr lang="en-US" sz="1600" dirty="0"/>
            </a:br>
            <a:r>
              <a:rPr lang="en-US" sz="1600" dirty="0"/>
              <a:t>The clock displayed a 10-minute delay.</a:t>
            </a:r>
            <a:br>
              <a:rPr lang="en-US" sz="1600" dirty="0"/>
            </a:br>
            <a:r>
              <a:rPr lang="en-US" sz="1600" b="1" dirty="0"/>
              <a:t>Solution:</a:t>
            </a:r>
            <a:r>
              <a:rPr lang="en-US" sz="1600" dirty="0"/>
              <a:t> The issue was corrected by manually adjusting the RTC time through the serial command implemented in the code (SET,YYYY,MM,DD,HH,MM,SS).</a:t>
            </a:r>
          </a:p>
          <a:p>
            <a:r>
              <a:rPr lang="en-US" sz="1600" b="1" dirty="0"/>
              <a:t>Fan Not Activating During Initial Test</a:t>
            </a:r>
            <a:br>
              <a:rPr lang="en-US" sz="1600" dirty="0"/>
            </a:br>
            <a:r>
              <a:rPr lang="en-US" sz="1600" dirty="0"/>
              <a:t>The program was configured to turn on the fan at </a:t>
            </a:r>
            <a:r>
              <a:rPr lang="en-US" sz="1600" b="1" dirty="0"/>
              <a:t>4:00 AM</a:t>
            </a:r>
            <a:r>
              <a:rPr lang="en-US" sz="1600" dirty="0"/>
              <a:t>, but testing was performed at </a:t>
            </a:r>
            <a:r>
              <a:rPr lang="en-US" sz="1600" b="1" dirty="0"/>
              <a:t>4:00 PM</a:t>
            </a:r>
            <a:r>
              <a:rPr lang="en-US" sz="1600" dirty="0"/>
              <a:t> due to confusion between AM and PM in the 12-hour format.</a:t>
            </a:r>
            <a:br>
              <a:rPr lang="en-US" sz="1600" dirty="0"/>
            </a:br>
            <a:r>
              <a:rPr lang="en-US" sz="1600" b="1" dirty="0"/>
              <a:t>Solution:</a:t>
            </a:r>
            <a:r>
              <a:rPr lang="en-US" sz="1600" dirty="0"/>
              <a:t> The time logic was reviewed and corrected to ensure consistent AM/PM handling.</a:t>
            </a:r>
          </a:p>
          <a:p>
            <a:r>
              <a:rPr lang="en-US" sz="1600" b="1" dirty="0"/>
              <a:t>LCD Flickering Issue</a:t>
            </a:r>
            <a:br>
              <a:rPr lang="en-US" sz="1600" dirty="0"/>
            </a:br>
            <a:r>
              <a:rPr lang="en-US" sz="1600" dirty="0"/>
              <a:t>The LCD flashed every second because the code refreshed the entire display whenever values like seconds or temperature decimals changed.</a:t>
            </a:r>
            <a:br>
              <a:rPr lang="en-US" sz="1600" dirty="0"/>
            </a:br>
            <a:r>
              <a:rPr lang="en-US" sz="1600" b="1" dirty="0"/>
              <a:t>Solution:</a:t>
            </a:r>
            <a:r>
              <a:rPr lang="en-US" sz="1600" dirty="0"/>
              <a:t> The code was optimized to </a:t>
            </a:r>
            <a:r>
              <a:rPr lang="en-US" sz="1600" b="1" dirty="0"/>
              <a:t>update only the characters that changed</a:t>
            </a:r>
            <a:r>
              <a:rPr lang="en-US" sz="1600" dirty="0"/>
              <a:t>, eliminating full-screen refresh and resulting in smoother, stable visual updates.</a:t>
            </a:r>
          </a:p>
          <a:p>
            <a:endParaRPr lang="en-US" sz="1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D99E4D-97D1-4721-52CD-0FF55FFB01A1}"/>
              </a:ext>
            </a:extLst>
          </p:cNvPr>
          <p:cNvSpPr txBox="1"/>
          <p:nvPr/>
        </p:nvSpPr>
        <p:spPr>
          <a:xfrm>
            <a:off x="457200" y="1582994"/>
            <a:ext cx="4508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Software Issues and Solutions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B31210-6706-0E26-4709-98A19C573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z="1600" b="1" smtClean="0">
                <a:solidFill>
                  <a:schemeClr val="tx1"/>
                </a:solidFill>
              </a:rPr>
              <a:t>18</a:t>
            </a:fld>
            <a:endParaRPr lang="en-US" sz="16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2345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E1A0FC-931B-D0E1-DB6A-BCFC2FF7F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/>
              <a:t>Safety Measures and Additional Notes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9192D9-B26A-7A84-5F87-E18B015A4E64}"/>
              </a:ext>
            </a:extLst>
          </p:cNvPr>
          <p:cNvSpPr txBox="1"/>
          <p:nvPr/>
        </p:nvSpPr>
        <p:spPr>
          <a:xfrm>
            <a:off x="457200" y="5372513"/>
            <a:ext cx="848032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/>
              <a:t>Final Note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All issues encountered during the project were </a:t>
            </a:r>
            <a:r>
              <a:rPr lang="en-US" b="1" dirty="0"/>
              <a:t>software-related</a:t>
            </a:r>
            <a:r>
              <a:rPr lang="en-US" dirty="0"/>
              <a:t>, not hardware failures.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6B282C-05A9-3CDD-9C6A-6AEE1EE5F880}"/>
              </a:ext>
            </a:extLst>
          </p:cNvPr>
          <p:cNvSpPr txBox="1"/>
          <p:nvPr/>
        </p:nvSpPr>
        <p:spPr>
          <a:xfrm>
            <a:off x="634181" y="1943160"/>
            <a:ext cx="787563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dirty="0">
                <a:latin typeface="Arial" panose="020B0604020202020204" pitchFamily="34" charset="0"/>
              </a:rPr>
              <a:t>Special care was taken when connecting the AC-powered fan to the relay module.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dirty="0">
              <a:latin typeface="Arial" panose="020B0604020202020204" pitchFamily="34" charset="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dirty="0">
                <a:latin typeface="Arial" panose="020B0604020202020204" pitchFamily="34" charset="0"/>
              </a:rPr>
              <a:t>A </a:t>
            </a:r>
            <a:r>
              <a:rPr lang="en-US" altLang="en-US" b="1" dirty="0">
                <a:latin typeface="Arial" panose="020B0604020202020204" pitchFamily="34" charset="0"/>
              </a:rPr>
              <a:t>cardboard insulator</a:t>
            </a:r>
            <a:r>
              <a:rPr lang="en-US" altLang="en-US" dirty="0">
                <a:latin typeface="Arial" panose="020B0604020202020204" pitchFamily="34" charset="0"/>
              </a:rPr>
              <a:t> was placed under the relay to prevent accidental contact with conductive surfaces.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dirty="0">
              <a:latin typeface="Arial" panose="020B0604020202020204" pitchFamily="34" charset="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dirty="0">
                <a:latin typeface="Arial" panose="020B0604020202020204" pitchFamily="34" charset="0"/>
              </a:rPr>
              <a:t>The relay was also </a:t>
            </a:r>
            <a:r>
              <a:rPr lang="en-US" altLang="en-US" b="1" dirty="0">
                <a:latin typeface="Arial" panose="020B0604020202020204" pitchFamily="34" charset="0"/>
              </a:rPr>
              <a:t>secured with tape</a:t>
            </a:r>
            <a:r>
              <a:rPr lang="en-US" altLang="en-US" dirty="0">
                <a:latin typeface="Arial" panose="020B0604020202020204" pitchFamily="34" charset="0"/>
              </a:rPr>
              <a:t> to avoid movement during operation.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dirty="0">
              <a:latin typeface="Arial" panose="020B0604020202020204" pitchFamily="34" charset="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dirty="0">
                <a:latin typeface="Arial" panose="020B0604020202020204" pitchFamily="34" charset="0"/>
              </a:rPr>
              <a:t>Connections were made with the system </a:t>
            </a:r>
            <a:r>
              <a:rPr lang="en-US" altLang="en-US" b="1" dirty="0">
                <a:latin typeface="Arial" panose="020B0604020202020204" pitchFamily="34" charset="0"/>
              </a:rPr>
              <a:t>disconnected from wall power</a:t>
            </a:r>
            <a:r>
              <a:rPr lang="en-US" altLang="en-US" dirty="0">
                <a:latin typeface="Arial" panose="020B0604020202020204" pitchFamily="34" charset="0"/>
              </a:rPr>
              <a:t> to prevent electrical hazards.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65F6A3-1940-C5BC-5B37-C395E1AF51CB}"/>
              </a:ext>
            </a:extLst>
          </p:cNvPr>
          <p:cNvSpPr txBox="1"/>
          <p:nvPr/>
        </p:nvSpPr>
        <p:spPr>
          <a:xfrm>
            <a:off x="634181" y="1336479"/>
            <a:ext cx="44146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Electrical Safety Precautions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77A724-1D72-2EE8-48BA-865E945C7A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z="1600" b="1" smtClean="0">
                <a:solidFill>
                  <a:schemeClr val="tx1"/>
                </a:solidFill>
              </a:rPr>
              <a:t>19</a:t>
            </a:fld>
            <a:endParaRPr lang="en-US" sz="16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5157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9935" y="369118"/>
            <a:ext cx="3938487" cy="1807305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6779" y="2015114"/>
            <a:ext cx="7924800" cy="3843666"/>
          </a:xfrm>
        </p:spPr>
        <p:txBody>
          <a:bodyPr>
            <a:normAutofit/>
          </a:bodyPr>
          <a:lstStyle/>
          <a:p>
            <a:pPr algn="just"/>
            <a:r>
              <a:rPr lang="en-US" sz="2000" dirty="0"/>
              <a:t>The project focuses on designing and implementing an automated ventilation control system using an Arduino Uno microcontroller. The system integrates multiple sensing modules—including a real-time clock (DS3231), a digital temperature sensor (DS18B20), and a PIR motion sensor (HC-SR501)—to activate a ventilator based on environmental and temporal conditions. An LCD I2C display provides real-time feedback to the user, while a relay module enables safe switching of the ventilator. The purpose of the project is to apply microprocessor concepts in a real-world application that enhances comfort, energy efficiency, and autonomous operation.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2C227A-DE38-24DE-561C-A5CD4EA25D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z="1600" b="1" smtClean="0">
                <a:solidFill>
                  <a:schemeClr val="tx1"/>
                </a:solidFill>
              </a:rPr>
              <a:t>2</a:t>
            </a:fld>
            <a:endParaRPr lang="en-US" sz="1600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4C8BB-FBC3-486F-B7FB-0478F3E25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2800" b="1" dirty="0"/>
              <a:t>Future Improvements (Hardware &amp; Software)</a:t>
            </a:r>
          </a:p>
        </p:txBody>
      </p: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B33207FE-8F81-63D8-D373-EA1A89DAD44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2918659"/>
              </p:ext>
            </p:extLst>
          </p:nvPr>
        </p:nvGraphicFramePr>
        <p:xfrm>
          <a:off x="-1" y="2109018"/>
          <a:ext cx="9429135" cy="46752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1BE32CA7-8C79-C1D2-550D-7D70E56DEC79}"/>
              </a:ext>
            </a:extLst>
          </p:cNvPr>
          <p:cNvSpPr txBox="1"/>
          <p:nvPr/>
        </p:nvSpPr>
        <p:spPr>
          <a:xfrm>
            <a:off x="698090" y="1647353"/>
            <a:ext cx="71873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Hardware Enhancements</a:t>
            </a:r>
          </a:p>
        </p:txBody>
      </p:sp>
      <p:pic>
        <p:nvPicPr>
          <p:cNvPr id="9" name="Picture 8" descr="A white box with wires and blue electronic components&#10;&#10;AI-generated content may be incorrect.">
            <a:extLst>
              <a:ext uri="{FF2B5EF4-FFF2-40B4-BE49-F238E27FC236}">
                <a16:creationId xmlns:a16="http://schemas.microsoft.com/office/drawing/2014/main" id="{DE6894B6-2071-F378-A918-3C89B3ACC4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323" y="2721713"/>
            <a:ext cx="2074605" cy="1468648"/>
          </a:xfrm>
          <a:prstGeom prst="rect">
            <a:avLst/>
          </a:prstGeom>
        </p:spPr>
      </p:pic>
      <p:pic>
        <p:nvPicPr>
          <p:cNvPr id="3082" name="Picture 10" descr="SparkFun Qwiic Keypad - 12 Button - SparkFun Electronics">
            <a:extLst>
              <a:ext uri="{FF2B5EF4-FFF2-40B4-BE49-F238E27FC236}">
                <a16:creationId xmlns:a16="http://schemas.microsoft.com/office/drawing/2014/main" id="{067AF030-4989-184A-4CB3-3520F09720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446638"/>
            <a:ext cx="1799302" cy="1927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 box with wires and wires&#10;&#10;AI-generated content may be incorrect.">
            <a:extLst>
              <a:ext uri="{FF2B5EF4-FFF2-40B4-BE49-F238E27FC236}">
                <a16:creationId xmlns:a16="http://schemas.microsoft.com/office/drawing/2014/main" id="{0F12AFAD-DBBF-C147-3617-22DAF7D5403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40826" y="4652026"/>
            <a:ext cx="1995220" cy="1837263"/>
          </a:xfrm>
          <a:prstGeom prst="rect">
            <a:avLst/>
          </a:prstGeom>
        </p:spPr>
      </p:pic>
      <p:pic>
        <p:nvPicPr>
          <p:cNvPr id="3084" name="Picture 12" descr="Nylon Adhesive PCB Standoff 3x8mm (10-Pack) - ProtoSupplies">
            <a:extLst>
              <a:ext uri="{FF2B5EF4-FFF2-40B4-BE49-F238E27FC236}">
                <a16:creationId xmlns:a16="http://schemas.microsoft.com/office/drawing/2014/main" id="{E756C923-0C19-E382-41C3-BDA1822D16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0826" y="2721713"/>
            <a:ext cx="1995220" cy="1468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47477A-214A-31E2-E627-E01546E107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z="1600" b="1" smtClean="0">
                <a:solidFill>
                  <a:schemeClr val="tx1"/>
                </a:solidFill>
              </a:rPr>
              <a:t>20</a:t>
            </a:fld>
            <a:endParaRPr lang="en-US" sz="16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43230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AB275C-BD0A-9131-D62D-3E6621E512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078" y="412358"/>
            <a:ext cx="5871323" cy="2228760"/>
          </a:xfrm>
        </p:spPr>
        <p:txBody>
          <a:bodyPr anchor="b">
            <a:normAutofit/>
          </a:bodyPr>
          <a:lstStyle/>
          <a:p>
            <a:pPr algn="l"/>
            <a:r>
              <a:rPr lang="en-US" sz="2800" b="1" dirty="0"/>
              <a:t>Software Enhancements</a:t>
            </a:r>
            <a:br>
              <a:rPr lang="en-US" sz="3500" b="1" dirty="0"/>
            </a:br>
            <a:endParaRPr lang="en-US" sz="35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4CFB84-E661-71C8-E8CF-FEC13CC2A9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32144" y="2438401"/>
            <a:ext cx="7367924" cy="3918995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90000"/>
              </a:lnSpc>
            </a:pPr>
            <a:r>
              <a:rPr lang="en-US" sz="2300" b="1" dirty="0"/>
              <a:t>Add a menu system on the LCD</a:t>
            </a:r>
            <a:r>
              <a:rPr lang="en-US" sz="2300" dirty="0"/>
              <a:t> to adjust time, temperature threshold, or schedules directly from the hardware.</a:t>
            </a:r>
          </a:p>
          <a:p>
            <a:pPr marL="0" indent="0">
              <a:lnSpc>
                <a:spcPct val="90000"/>
              </a:lnSpc>
              <a:buNone/>
            </a:pPr>
            <a:endParaRPr lang="en-US" sz="2300" dirty="0"/>
          </a:p>
          <a:p>
            <a:pPr>
              <a:lnSpc>
                <a:spcPct val="90000"/>
              </a:lnSpc>
            </a:pPr>
            <a:r>
              <a:rPr lang="en-US" sz="2300" b="1" dirty="0"/>
              <a:t>Implement data logging</a:t>
            </a:r>
            <a:r>
              <a:rPr lang="en-US" sz="2300" dirty="0"/>
              <a:t> (temperature, motion, fan activation) using the AT24C32 memory or SD-card module.</a:t>
            </a:r>
          </a:p>
          <a:p>
            <a:pPr marL="0" indent="0">
              <a:lnSpc>
                <a:spcPct val="90000"/>
              </a:lnSpc>
              <a:buNone/>
            </a:pPr>
            <a:endParaRPr lang="en-US" sz="2300" dirty="0"/>
          </a:p>
          <a:p>
            <a:pPr>
              <a:lnSpc>
                <a:spcPct val="90000"/>
              </a:lnSpc>
            </a:pPr>
            <a:r>
              <a:rPr lang="en-US" sz="2300" b="1" dirty="0"/>
              <a:t>Add hysteresis control</a:t>
            </a:r>
            <a:r>
              <a:rPr lang="en-US" sz="2300" dirty="0"/>
              <a:t> to prevent the fan from turning on/off repeatedly around the threshold temperature.</a:t>
            </a:r>
          </a:p>
          <a:p>
            <a:pPr marL="0" indent="0">
              <a:lnSpc>
                <a:spcPct val="90000"/>
              </a:lnSpc>
              <a:buNone/>
            </a:pPr>
            <a:endParaRPr lang="en-US" sz="2300" dirty="0"/>
          </a:p>
          <a:p>
            <a:pPr>
              <a:lnSpc>
                <a:spcPct val="90000"/>
              </a:lnSpc>
            </a:pPr>
            <a:r>
              <a:rPr lang="en-US" sz="2300" b="1" dirty="0"/>
              <a:t>Include debounce logic for PIR detection</a:t>
            </a:r>
            <a:r>
              <a:rPr lang="en-US" sz="2300" dirty="0"/>
              <a:t> or motion filtering to improve accuracy.</a:t>
            </a:r>
          </a:p>
          <a:p>
            <a:pPr marL="0" indent="0">
              <a:lnSpc>
                <a:spcPct val="90000"/>
              </a:lnSpc>
              <a:buNone/>
            </a:pPr>
            <a:endParaRPr lang="en-US" sz="2300" dirty="0"/>
          </a:p>
          <a:p>
            <a:pPr>
              <a:lnSpc>
                <a:spcPct val="90000"/>
              </a:lnSpc>
            </a:pPr>
            <a:r>
              <a:rPr lang="en-US" sz="2300" b="1" dirty="0"/>
              <a:t>Develop a </a:t>
            </a:r>
            <a:r>
              <a:rPr lang="en-US" sz="2300" b="1" dirty="0" err="1"/>
              <a:t>WiFi</a:t>
            </a:r>
            <a:r>
              <a:rPr lang="en-US" sz="2300" b="1" dirty="0"/>
              <a:t> or Bluetooth version</a:t>
            </a:r>
            <a:r>
              <a:rPr lang="en-US" sz="2300" dirty="0"/>
              <a:t> using ESP32 or HC-05 to control and monitor the system remotely.</a:t>
            </a:r>
          </a:p>
          <a:p>
            <a:pPr marL="0" indent="0">
              <a:lnSpc>
                <a:spcPct val="90000"/>
              </a:lnSpc>
              <a:buNone/>
            </a:pPr>
            <a:endParaRPr lang="en-US" sz="2300" dirty="0"/>
          </a:p>
          <a:p>
            <a:pPr>
              <a:lnSpc>
                <a:spcPct val="90000"/>
              </a:lnSpc>
            </a:pPr>
            <a:r>
              <a:rPr lang="en-US" sz="2300" b="1" dirty="0"/>
              <a:t>Optimize power consumption</a:t>
            </a:r>
            <a:r>
              <a:rPr lang="en-US" sz="2300" dirty="0"/>
              <a:t> by using sleep modes when no motion is detected.</a:t>
            </a:r>
          </a:p>
          <a:p>
            <a:pPr>
              <a:lnSpc>
                <a:spcPct val="90000"/>
              </a:lnSpc>
            </a:pPr>
            <a:endParaRPr lang="en-US" sz="800" dirty="0"/>
          </a:p>
        </p:txBody>
      </p:sp>
      <p:pic>
        <p:nvPicPr>
          <p:cNvPr id="7" name="Graphic 6" descr="USB">
            <a:extLst>
              <a:ext uri="{FF2B5EF4-FFF2-40B4-BE49-F238E27FC236}">
                <a16:creationId xmlns:a16="http://schemas.microsoft.com/office/drawing/2014/main" id="{65362CCD-17C1-3E4F-7D78-0105EC6C0B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2711" y="2843834"/>
            <a:ext cx="898899" cy="898899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D396BE-F7B3-2AA9-9B54-080F0B3F38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z="1600" b="1" smtClean="0">
                <a:solidFill>
                  <a:schemeClr val="tx1"/>
                </a:solidFill>
              </a:rPr>
              <a:t>21</a:t>
            </a:fld>
            <a:endParaRPr lang="en-US" sz="16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834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86BAC-95E5-02EC-2AF7-6CD7A253EB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2297" y="91078"/>
            <a:ext cx="3992787" cy="1642970"/>
          </a:xfrm>
        </p:spPr>
        <p:txBody>
          <a:bodyPr anchor="b">
            <a:normAutofit/>
          </a:bodyPr>
          <a:lstStyle/>
          <a:p>
            <a:r>
              <a:rPr lang="en-US" sz="3500" b="1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56E723-0901-E7FF-88ED-39C48BD694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8691" y="1880998"/>
            <a:ext cx="4608043" cy="4977002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800" dirty="0"/>
              <a:t>This project successfully integrated multiple sensors and modules—such as the DS3231 RTC, DS18B20 temperature sensor, PIR motion detector, relay module, and LCD display—into a functional automated ventilation control system. All issues encountered during development were related to software and were resolved through debugging, library installation, display optimization, and time-format corrections. The final prototype demonstrates reliable performance and accurate control based on temperature, schedule, and motion detection.</a:t>
            </a:r>
          </a:p>
          <a:p>
            <a:pPr>
              <a:lnSpc>
                <a:spcPct val="90000"/>
              </a:lnSpc>
            </a:pPr>
            <a:endParaRPr lang="en-US" sz="1600" dirty="0"/>
          </a:p>
        </p:txBody>
      </p:sp>
      <p:pic>
        <p:nvPicPr>
          <p:cNvPr id="7" name="Graphic 6" descr="Wireless">
            <a:extLst>
              <a:ext uri="{FF2B5EF4-FFF2-40B4-BE49-F238E27FC236}">
                <a16:creationId xmlns:a16="http://schemas.microsoft.com/office/drawing/2014/main" id="{8857978D-E82F-DDBC-A57E-4CF7A9A45D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06975" y="1880998"/>
            <a:ext cx="3127897" cy="3127897"/>
          </a:xfrm>
          <a:prstGeom prst="rect">
            <a:avLst/>
          </a:prstGeom>
        </p:spPr>
      </p:pic>
      <p:pic>
        <p:nvPicPr>
          <p:cNvPr id="5" name="Picture 4" descr="A blue and white logo&#10;&#10;AI-generated content may be incorrect.">
            <a:extLst>
              <a:ext uri="{FF2B5EF4-FFF2-40B4-BE49-F238E27FC236}">
                <a16:creationId xmlns:a16="http://schemas.microsoft.com/office/drawing/2014/main" id="{833B7824-C5B0-C5D6-F0C5-8E1F93D957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52" y="1734048"/>
            <a:ext cx="1047896" cy="962159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8B9BBA-1B68-CA4C-64D8-B257F677D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z="1600" b="1" smtClean="0">
                <a:solidFill>
                  <a:schemeClr val="tx1"/>
                </a:solidFill>
              </a:rPr>
              <a:t>22</a:t>
            </a:fld>
            <a:endParaRPr lang="en-US" sz="16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68071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15A156-4597-5FD2-A47F-93FACA6C6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/>
              <a:t>References</a:t>
            </a:r>
            <a:endParaRPr lang="en-US" sz="3600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38C16B4-3A81-99CF-64BB-8D41A8E3D78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327894"/>
              </p:ext>
            </p:extLst>
          </p:nvPr>
        </p:nvGraphicFramePr>
        <p:xfrm>
          <a:off x="457200" y="1600200"/>
          <a:ext cx="8229600" cy="48399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84BC0B-9E0C-CDD7-A9E3-050840CAFA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z="1600" b="1" smtClean="0">
                <a:solidFill>
                  <a:schemeClr val="tx1"/>
                </a:solidFill>
              </a:rPr>
              <a:t>23</a:t>
            </a:fld>
            <a:endParaRPr lang="en-US" sz="16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9414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04335" y="895249"/>
            <a:ext cx="6597445" cy="4875361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endParaRPr lang="en-US" sz="17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1. Problem Identification</a:t>
            </a:r>
          </a:p>
          <a:p>
            <a:pPr marL="0" indent="0">
              <a:buNone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 ventilation system was required to activate automatically based on environmental conditions.</a:t>
            </a:r>
          </a:p>
          <a:p>
            <a:pPr marL="0" indent="0">
              <a:buNone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 system needed to respond to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temperature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motion detection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, and a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specific time schedule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endParaRPr lang="en-US" sz="17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478BE6-5D44-2D0B-E891-9F831B39C447}"/>
              </a:ext>
            </a:extLst>
          </p:cNvPr>
          <p:cNvSpPr txBox="1"/>
          <p:nvPr/>
        </p:nvSpPr>
        <p:spPr>
          <a:xfrm>
            <a:off x="613046" y="865752"/>
            <a:ext cx="79149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Design Process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88A65E-5C4B-8514-A147-94CB28AC0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z="1600" b="1" smtClean="0">
                <a:solidFill>
                  <a:schemeClr val="tx1"/>
                </a:solidFill>
              </a:rPr>
              <a:t>3</a:t>
            </a:fld>
            <a:endParaRPr lang="en-US" sz="1600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6DF89713-A351-44E4-3BF1-B98F19FB75D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70446474"/>
              </p:ext>
            </p:extLst>
          </p:nvPr>
        </p:nvGraphicFramePr>
        <p:xfrm>
          <a:off x="457200" y="412956"/>
          <a:ext cx="8229600" cy="62238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DE52B94-858C-EE57-6EC3-85F169E921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z="1600" b="1" smtClean="0">
                <a:solidFill>
                  <a:schemeClr val="tx1"/>
                </a:solidFill>
              </a:rPr>
              <a:t>4</a:t>
            </a:fld>
            <a:endParaRPr lang="en-US" sz="1600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C538D29-6720-153B-E446-DDE2E662182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44228961"/>
              </p:ext>
            </p:extLst>
          </p:nvPr>
        </p:nvGraphicFramePr>
        <p:xfrm>
          <a:off x="457200" y="422788"/>
          <a:ext cx="8229600" cy="57033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Picture 2" descr="A close-up of a battery&#10;&#10;AI-generated content may be incorrect.">
            <a:extLst>
              <a:ext uri="{FF2B5EF4-FFF2-40B4-BE49-F238E27FC236}">
                <a16:creationId xmlns:a16="http://schemas.microsoft.com/office/drawing/2014/main" id="{BCACD583-A239-31B7-EACC-41C2B22C6C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47301" y="643345"/>
            <a:ext cx="1555341" cy="1555341"/>
          </a:xfrm>
          <a:prstGeom prst="rect">
            <a:avLst/>
          </a:prstGeom>
        </p:spPr>
      </p:pic>
      <p:pic>
        <p:nvPicPr>
          <p:cNvPr id="1028" name="Picture 4" descr="DS18B20 Digital Temperature Sensor for Arduino">
            <a:extLst>
              <a:ext uri="{FF2B5EF4-FFF2-40B4-BE49-F238E27FC236}">
                <a16:creationId xmlns:a16="http://schemas.microsoft.com/office/drawing/2014/main" id="{1C1104EC-539E-2B3A-1D47-CC93E334A0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7050" y="744739"/>
            <a:ext cx="1555341" cy="1555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C-SR501 PIR Motion Sensor: Specifications, Datasheet, and Pin Configuration">
            <a:extLst>
              <a:ext uri="{FF2B5EF4-FFF2-40B4-BE49-F238E27FC236}">
                <a16:creationId xmlns:a16="http://schemas.microsoft.com/office/drawing/2014/main" id="{1D9F2F43-DB7C-A686-B692-FCF2A51BA2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773" y="3002759"/>
            <a:ext cx="1636303" cy="1625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Módulo Relay 1CH 5VDC activación alta/baja">
            <a:extLst>
              <a:ext uri="{FF2B5EF4-FFF2-40B4-BE49-F238E27FC236}">
                <a16:creationId xmlns:a16="http://schemas.microsoft.com/office/drawing/2014/main" id="{FD08AA9A-E39C-BFFC-5FB9-834476579E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1318" y="2811718"/>
            <a:ext cx="1816508" cy="1816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16x2 LCD Display (Blue Backlight) with IIC/I2C interface – QuartzComponents">
            <a:extLst>
              <a:ext uri="{FF2B5EF4-FFF2-40B4-BE49-F238E27FC236}">
                <a16:creationId xmlns:a16="http://schemas.microsoft.com/office/drawing/2014/main" id="{B71D50B8-82A2-F1E3-4721-3EC888A94A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7301" y="3072885"/>
            <a:ext cx="1555341" cy="1555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Solderless Breadboard 830 (Pro Series) - ProtoSupplies">
            <a:extLst>
              <a:ext uri="{FF2B5EF4-FFF2-40B4-BE49-F238E27FC236}">
                <a16:creationId xmlns:a16="http://schemas.microsoft.com/office/drawing/2014/main" id="{708D4DAD-2AC0-5976-57F7-417681ACBC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1167" l="5000" r="91875">
                        <a14:foregroundMark x1="10500" y1="31500" x2="9000" y2="38000"/>
                        <a14:foregroundMark x1="6875" y1="36833" x2="5750" y2="37000"/>
                        <a14:foregroundMark x1="89500" y1="57167" x2="91875" y2="63500"/>
                        <a14:foregroundMark x1="5750" y1="38500" x2="5750" y2="38500"/>
                        <a14:foregroundMark x1="5000" y1="37333" x2="5000" y2="37333"/>
                        <a14:foregroundMark x1="5375" y1="37667" x2="5375" y2="37667"/>
                        <a14:foregroundMark x1="80750" y1="89833" x2="81625" y2="911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3953" y="3002759"/>
            <a:ext cx="2344947" cy="1758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0ABDDC3-CB75-0203-6026-3FD96DE00AF2}"/>
              </a:ext>
            </a:extLst>
          </p:cNvPr>
          <p:cNvSpPr/>
          <p:nvPr/>
        </p:nvSpPr>
        <p:spPr>
          <a:xfrm rot="1592413">
            <a:off x="7656279" y="3406960"/>
            <a:ext cx="617330" cy="25100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398DCDF-104C-1F6D-D1B3-6FE36CE36247}"/>
              </a:ext>
            </a:extLst>
          </p:cNvPr>
          <p:cNvSpPr/>
          <p:nvPr/>
        </p:nvSpPr>
        <p:spPr>
          <a:xfrm rot="1592413">
            <a:off x="7144246" y="4186862"/>
            <a:ext cx="617330" cy="25100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26" name="Picture 2" descr="Elegoo Uno R3 Arduino Clon En Fondo Blanco. Foto de archivo editorial -  Imagen de procesador, leche: 248373233">
            <a:extLst>
              <a:ext uri="{FF2B5EF4-FFF2-40B4-BE49-F238E27FC236}">
                <a16:creationId xmlns:a16="http://schemas.microsoft.com/office/drawing/2014/main" id="{00978105-D006-74DF-0B63-1F05C771AC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1318" y="422788"/>
            <a:ext cx="1943042" cy="1943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FA0A86FA-9B10-0F5C-5269-906C566F6FE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90381" y="474257"/>
            <a:ext cx="2035529" cy="189351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780ED2-E104-F12D-1544-19D2CD842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z="1600" b="1" smtClean="0">
                <a:solidFill>
                  <a:schemeClr val="tx1"/>
                </a:solidFill>
              </a:rPr>
              <a:t>5</a:t>
            </a:fld>
            <a:endParaRPr lang="en-US" sz="1600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F0A916C3-6EFD-7622-E0BB-93F8075AB8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1215821"/>
              </p:ext>
            </p:extLst>
          </p:nvPr>
        </p:nvGraphicFramePr>
        <p:xfrm>
          <a:off x="624940" y="643467"/>
          <a:ext cx="7894120" cy="5571067"/>
        </p:xfrm>
        <a:graphic>
          <a:graphicData uri="http://schemas.openxmlformats.org/drawingml/2006/table">
            <a:tbl>
              <a:tblPr firstRow="1" bandRow="1">
                <a:noFill/>
                <a:tableStyleId>{3B4B98B0-60AC-42C2-AFA5-B58CD77FA1E5}</a:tableStyleId>
              </a:tblPr>
              <a:tblGrid>
                <a:gridCol w="2185990">
                  <a:extLst>
                    <a:ext uri="{9D8B030D-6E8A-4147-A177-3AD203B41FA5}">
                      <a16:colId xmlns:a16="http://schemas.microsoft.com/office/drawing/2014/main" val="4066937972"/>
                    </a:ext>
                  </a:extLst>
                </a:gridCol>
                <a:gridCol w="1648508">
                  <a:extLst>
                    <a:ext uri="{9D8B030D-6E8A-4147-A177-3AD203B41FA5}">
                      <a16:colId xmlns:a16="http://schemas.microsoft.com/office/drawing/2014/main" val="4260610656"/>
                    </a:ext>
                  </a:extLst>
                </a:gridCol>
                <a:gridCol w="2029811">
                  <a:extLst>
                    <a:ext uri="{9D8B030D-6E8A-4147-A177-3AD203B41FA5}">
                      <a16:colId xmlns:a16="http://schemas.microsoft.com/office/drawing/2014/main" val="2340148208"/>
                    </a:ext>
                  </a:extLst>
                </a:gridCol>
                <a:gridCol w="2029811">
                  <a:extLst>
                    <a:ext uri="{9D8B030D-6E8A-4147-A177-3AD203B41FA5}">
                      <a16:colId xmlns:a16="http://schemas.microsoft.com/office/drawing/2014/main" val="2585395557"/>
                    </a:ext>
                  </a:extLst>
                </a:gridCol>
              </a:tblGrid>
              <a:tr h="39953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0" cap="none" spc="60" dirty="0">
                          <a:solidFill>
                            <a:schemeClr val="bg1"/>
                          </a:solidFill>
                        </a:rPr>
                        <a:t>Component</a:t>
                      </a:r>
                    </a:p>
                  </a:txBody>
                  <a:tcPr marL="63151" marR="63151" marT="90480" marB="31575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0" cap="none" spc="60" dirty="0">
                          <a:solidFill>
                            <a:schemeClr val="bg1"/>
                          </a:solidFill>
                        </a:rPr>
                        <a:t>Quantity</a:t>
                      </a:r>
                    </a:p>
                  </a:txBody>
                  <a:tcPr marL="63151" marR="63151" marT="90480" marB="31575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0" cap="none" spc="60">
                          <a:solidFill>
                            <a:schemeClr val="bg1"/>
                          </a:solidFill>
                        </a:rPr>
                        <a:t>Unit Price (USD)</a:t>
                      </a:r>
                    </a:p>
                  </a:txBody>
                  <a:tcPr marL="63151" marR="63151" marT="90480" marB="31575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0" cap="none" spc="60">
                          <a:solidFill>
                            <a:schemeClr val="bg1"/>
                          </a:solidFill>
                        </a:rPr>
                        <a:t>Total Cost (USD)</a:t>
                      </a:r>
                    </a:p>
                  </a:txBody>
                  <a:tcPr marL="63151" marR="63151" marT="90480" marB="31575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1152027"/>
                  </a:ext>
                </a:extLst>
              </a:tr>
              <a:tr h="58049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Double Outlet Cover – Ivory</a:t>
                      </a:r>
                    </a:p>
                  </a:txBody>
                  <a:tcPr marL="63151" marR="63151" marT="90480" marB="3157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63151" marR="63151" marT="90480" marB="3157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0.45</a:t>
                      </a:r>
                    </a:p>
                  </a:txBody>
                  <a:tcPr marL="63151" marR="63151" marT="90480" marB="3157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0.45</a:t>
                      </a:r>
                    </a:p>
                  </a:txBody>
                  <a:tcPr marL="63151" marR="63151" marT="90480" marB="3157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989092"/>
                  </a:ext>
                </a:extLst>
              </a:tr>
              <a:tr h="58049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DS18B20 Digital Temperature Sensor</a:t>
                      </a:r>
                    </a:p>
                  </a:txBody>
                  <a:tcPr marL="63151" marR="63151" marT="90480" marB="3157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63151" marR="63151" marT="90480" marB="3157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1.00</a:t>
                      </a:r>
                    </a:p>
                  </a:txBody>
                  <a:tcPr marL="63151" marR="63151" marT="90480" marB="3157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1.00</a:t>
                      </a:r>
                    </a:p>
                  </a:txBody>
                  <a:tcPr marL="63151" marR="63151" marT="90480" marB="3157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9441373"/>
                  </a:ext>
                </a:extLst>
              </a:tr>
              <a:tr h="58049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Receptacle 15A/125V – Ivory</a:t>
                      </a:r>
                    </a:p>
                  </a:txBody>
                  <a:tcPr marL="63151" marR="63151" marT="90480" marB="3157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63151" marR="63151" marT="90480" marB="3157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1.19</a:t>
                      </a:r>
                    </a:p>
                  </a:txBody>
                  <a:tcPr marL="63151" marR="63151" marT="90480" marB="3157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1.19</a:t>
                      </a:r>
                    </a:p>
                  </a:txBody>
                  <a:tcPr marL="63151" marR="63151" marT="90480" marB="3157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6182667"/>
                  </a:ext>
                </a:extLst>
              </a:tr>
              <a:tr h="58049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Shielded Plug 15A/125V w/ Ground</a:t>
                      </a:r>
                    </a:p>
                  </a:txBody>
                  <a:tcPr marL="63151" marR="63151" marT="90480" marB="3157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63151" marR="63151" marT="90480" marB="3157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1.89</a:t>
                      </a:r>
                    </a:p>
                  </a:txBody>
                  <a:tcPr marL="63151" marR="63151" marT="90480" marB="3157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1.89</a:t>
                      </a:r>
                    </a:p>
                  </a:txBody>
                  <a:tcPr marL="63151" marR="63151" marT="90480" marB="3157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8477573"/>
                  </a:ext>
                </a:extLst>
              </a:tr>
              <a:tr h="369369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CR2032 Battery</a:t>
                      </a:r>
                    </a:p>
                  </a:txBody>
                  <a:tcPr marL="63151" marR="63151" marT="90480" marB="3157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63151" marR="63151" marT="90480" marB="3157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2.08</a:t>
                      </a:r>
                    </a:p>
                  </a:txBody>
                  <a:tcPr marL="63151" marR="63151" marT="90480" marB="3157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2.08</a:t>
                      </a:r>
                    </a:p>
                  </a:txBody>
                  <a:tcPr marL="63151" marR="63151" marT="90480" marB="3157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73509092"/>
                  </a:ext>
                </a:extLst>
              </a:tr>
              <a:tr h="58049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PIR Motion Sensor HC-SR501</a:t>
                      </a:r>
                    </a:p>
                  </a:txBody>
                  <a:tcPr marL="63151" marR="63151" marT="90480" marB="3157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63151" marR="63151" marT="90480" marB="3157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2.95</a:t>
                      </a:r>
                    </a:p>
                  </a:txBody>
                  <a:tcPr marL="63151" marR="63151" marT="90480" marB="3157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2.95</a:t>
                      </a:r>
                    </a:p>
                  </a:txBody>
                  <a:tcPr marL="63151" marR="63151" marT="90480" marB="3157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660339"/>
                  </a:ext>
                </a:extLst>
              </a:tr>
              <a:tr h="369369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PVC Electrical Box 4x4</a:t>
                      </a:r>
                    </a:p>
                  </a:txBody>
                  <a:tcPr marL="63151" marR="63151" marT="90480" marB="3157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63151" marR="63151" marT="90480" marB="3157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1.49</a:t>
                      </a:r>
                    </a:p>
                  </a:txBody>
                  <a:tcPr marL="63151" marR="63151" marT="90480" marB="3157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1.49</a:t>
                      </a:r>
                    </a:p>
                  </a:txBody>
                  <a:tcPr marL="63151" marR="63151" marT="90480" marB="3157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0272467"/>
                  </a:ext>
                </a:extLst>
              </a:tr>
              <a:tr h="58049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DS3231 AT24C32 IIC RTC Module</a:t>
                      </a:r>
                    </a:p>
                  </a:txBody>
                  <a:tcPr marL="63151" marR="63151" marT="90480" marB="3157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63151" marR="63151" marT="90480" marB="3157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4.95</a:t>
                      </a:r>
                    </a:p>
                  </a:txBody>
                  <a:tcPr marL="63151" marR="63151" marT="90480" marB="3157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4.95</a:t>
                      </a:r>
                    </a:p>
                  </a:txBody>
                  <a:tcPr marL="63151" marR="63151" marT="90480" marB="3157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8356264"/>
                  </a:ext>
                </a:extLst>
              </a:tr>
              <a:tr h="58049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20" Box Fan – White EZ Chill</a:t>
                      </a:r>
                    </a:p>
                  </a:txBody>
                  <a:tcPr marL="63151" marR="63151" marT="90480" marB="3157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63151" marR="63151" marT="90480" marB="3157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24.99</a:t>
                      </a:r>
                    </a:p>
                  </a:txBody>
                  <a:tcPr marL="63151" marR="63151" marT="90480" marB="3157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400" cap="none" spc="0" dirty="0">
                          <a:solidFill>
                            <a:schemeClr val="tx1"/>
                          </a:solidFill>
                        </a:rPr>
                        <a:t>24.99</a:t>
                      </a:r>
                    </a:p>
                  </a:txBody>
                  <a:tcPr marL="63151" marR="63151" marT="90480" marB="3157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403649"/>
                  </a:ext>
                </a:extLst>
              </a:tr>
              <a:tr h="369369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400" b="1" cap="none" spc="0" dirty="0">
                          <a:solidFill>
                            <a:schemeClr val="tx1"/>
                          </a:solidFill>
                        </a:rPr>
                        <a:t>TOTAL PROJECT COST</a:t>
                      </a:r>
                      <a:endParaRPr lang="en-US" sz="14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63151" marR="63151" marT="90480" marB="3157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—</a:t>
                      </a:r>
                    </a:p>
                  </a:txBody>
                  <a:tcPr marL="63151" marR="63151" marT="90480" marB="3157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—</a:t>
                      </a:r>
                    </a:p>
                  </a:txBody>
                  <a:tcPr marL="63151" marR="63151" marT="90480" marB="3157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400" b="1" cap="none" spc="0" dirty="0">
                          <a:solidFill>
                            <a:schemeClr val="tx1"/>
                          </a:solidFill>
                        </a:rPr>
                        <a:t>41.98 USD</a:t>
                      </a:r>
                      <a:endParaRPr lang="en-US" sz="14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63151" marR="63151" marT="90480" marB="3157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2980796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E588E3-B912-BD93-FD54-41BC98682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z="1600" b="1" smtClean="0">
                <a:solidFill>
                  <a:schemeClr val="tx1"/>
                </a:solidFill>
              </a:rPr>
              <a:t>6</a:t>
            </a:fld>
            <a:endParaRPr lang="en-US" sz="1600" b="1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A9235D-858E-B7F4-02C0-3504E1A5CA9D}"/>
              </a:ext>
            </a:extLst>
          </p:cNvPr>
          <p:cNvSpPr txBox="1"/>
          <p:nvPr/>
        </p:nvSpPr>
        <p:spPr>
          <a:xfrm>
            <a:off x="3978058" y="309170"/>
            <a:ext cx="49597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Table 1. Cost table</a:t>
            </a:r>
          </a:p>
        </p:txBody>
      </p:sp>
    </p:spTree>
    <p:extLst>
      <p:ext uri="{BB962C8B-B14F-4D97-AF65-F5344CB8AC3E}">
        <p14:creationId xmlns:p14="http://schemas.microsoft.com/office/powerpoint/2010/main" val="11278648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D73340C-4EDD-D74C-BCD8-3CAE3382A7C3}"/>
              </a:ext>
            </a:extLst>
          </p:cNvPr>
          <p:cNvSpPr txBox="1"/>
          <p:nvPr/>
        </p:nvSpPr>
        <p:spPr>
          <a:xfrm>
            <a:off x="487925" y="628835"/>
            <a:ext cx="7421963" cy="10336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5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4. </a:t>
            </a:r>
            <a:r>
              <a:rPr lang="en-US" sz="3500" b="1" kern="1200" dirty="0">
                <a:latin typeface="+mj-lt"/>
                <a:ea typeface="+mj-ea"/>
                <a:cs typeface="+mj-cs"/>
              </a:rPr>
              <a:t>System Architecture Design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D1DC4E86-DDD5-F519-E31D-53B41BCC789F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392493" y="2167748"/>
            <a:ext cx="7293023" cy="368335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-228600" defTabSz="9144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effectLst/>
              </a:rPr>
              <a:t>DS3231 RTC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</a:rPr>
              <a:t> connected to Arduino via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effectLst/>
              </a:rPr>
              <a:t>I2C bus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</a:rPr>
              <a:t>→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effectLst/>
              </a:rPr>
              <a:t>SDA → A4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</a:rPr>
              <a:t>,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effectLst/>
              </a:rPr>
              <a:t>SCL → A5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</a:rPr>
              <a:t>,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effectLst/>
              </a:rPr>
              <a:t>VCC → 5V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</a:rPr>
              <a:t>,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effectLst/>
              </a:rPr>
              <a:t>GND → GND</a:t>
            </a:r>
          </a:p>
          <a:p>
            <a:pPr marL="0" marR="0" lvl="0" indent="-228600" defTabSz="9144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-228600" defTabSz="9144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effectLst/>
              </a:rPr>
              <a:t>DS18B20 Temperature Sensor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</a:rPr>
              <a:t> using 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effectLst/>
              </a:rPr>
              <a:t>OneWire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</a:rPr>
              <a:t>→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effectLst/>
              </a:rPr>
              <a:t>Data → D4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</a:rPr>
              <a:t>,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effectLst/>
              </a:rPr>
              <a:t>VCC → 5V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</a:rPr>
              <a:t>,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effectLst/>
              </a:rPr>
              <a:t>GND → GND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</a:rPr>
              <a:t>,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effectLst/>
              </a:rPr>
              <a:t>4.7kΩ pull-up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</a:rPr>
              <a:t> between Data and VCC</a:t>
            </a:r>
          </a:p>
          <a:p>
            <a:pPr marL="0" marR="0" lvl="0" indent="-228600" defTabSz="9144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-228600" defTabSz="9144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effectLst/>
              </a:rPr>
              <a:t>HC-SR501 PIR Motion Sensor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</a:rPr>
              <a:t>→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effectLst/>
              </a:rPr>
              <a:t>OUT → D3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</a:rPr>
              <a:t>,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effectLst/>
              </a:rPr>
              <a:t>VCC → 5V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</a:rPr>
              <a:t>,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effectLst/>
              </a:rPr>
              <a:t>GND → GND</a:t>
            </a:r>
          </a:p>
          <a:p>
            <a:pPr marL="0" marR="0" lvl="0" indent="-228600" defTabSz="9144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-228600" defTabSz="9144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effectLst/>
              </a:rPr>
              <a:t>JQC-3FF-S-Z Relay Module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</a:rPr>
              <a:t> controlling the ventilator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</a:rPr>
              <a:t>→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effectLst/>
              </a:rPr>
              <a:t>IN → D7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</a:rPr>
              <a:t>,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effectLst/>
              </a:rPr>
              <a:t>VCC → 5V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</a:rPr>
              <a:t>,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effectLst/>
              </a:rPr>
              <a:t>GND → GND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</a:rPr>
              <a:t>, switching the fan externally</a:t>
            </a:r>
          </a:p>
          <a:p>
            <a:pPr marL="0" marR="0" lvl="0" indent="0" defTabSz="9144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-228600" defTabSz="9144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effectLst/>
              </a:rPr>
              <a:t>LCD I2C (0x27)</a:t>
            </a:r>
            <a:r>
              <a:rPr lang="en-US" altLang="en-US" sz="1600" dirty="0"/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</a:rPr>
              <a:t>→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effectLst/>
              </a:rPr>
              <a:t>SDA → A4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</a:rPr>
              <a:t>,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effectLst/>
              </a:rPr>
              <a:t>SCL → A5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</a:rPr>
              <a:t>, shared with RTC</a:t>
            </a:r>
          </a:p>
          <a:p>
            <a:pPr marL="0" marR="0" lvl="0" indent="-228600" defTabSz="9144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-228600" defTabSz="9144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effectLst/>
              </a:rPr>
              <a:t>Power Distribution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</a:rPr>
              <a:t>→ 5V and GND rails distributed through the breadboard for all modules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2A2BAD-A93D-89E2-C93E-19F0CEE08D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z="1600" b="1" smtClean="0">
                <a:solidFill>
                  <a:schemeClr val="tx1"/>
                </a:solidFill>
              </a:rPr>
              <a:t>7</a:t>
            </a:fld>
            <a:endParaRPr lang="en-US" sz="1600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ox with wires and wires&#10;&#10;AI-generated content may be incorrect.">
            <a:extLst>
              <a:ext uri="{FF2B5EF4-FFF2-40B4-BE49-F238E27FC236}">
                <a16:creationId xmlns:a16="http://schemas.microsoft.com/office/drawing/2014/main" id="{ABBEBF48-F86A-FF74-EDA7-6B57D69A65D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195" b="9325"/>
          <a:stretch>
            <a:fillRect/>
          </a:stretch>
        </p:blipFill>
        <p:spPr>
          <a:xfrm>
            <a:off x="20" y="1282"/>
            <a:ext cx="9143980" cy="635506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23BF22F-EAEA-EDC2-6C2A-134D358916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z="1600" b="1" smtClean="0">
                <a:solidFill>
                  <a:schemeClr val="tx1"/>
                </a:solidFill>
              </a:rPr>
              <a:t>8</a:t>
            </a:fld>
            <a:endParaRPr lang="en-US" sz="1600" b="1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A0BCA1-09CF-F000-5CA1-69C486918BB9}"/>
              </a:ext>
            </a:extLst>
          </p:cNvPr>
          <p:cNvSpPr txBox="1"/>
          <p:nvPr/>
        </p:nvSpPr>
        <p:spPr>
          <a:xfrm>
            <a:off x="2475895" y="6398798"/>
            <a:ext cx="79641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Figure 1. Photo of the physical circuit (Hardware part)</a:t>
            </a:r>
          </a:p>
        </p:txBody>
      </p:sp>
    </p:spTree>
    <p:extLst>
      <p:ext uri="{BB962C8B-B14F-4D97-AF65-F5344CB8AC3E}">
        <p14:creationId xmlns:p14="http://schemas.microsoft.com/office/powerpoint/2010/main" val="33158631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circuit board&#10;&#10;AI-generated content may be incorrect.">
            <a:extLst>
              <a:ext uri="{FF2B5EF4-FFF2-40B4-BE49-F238E27FC236}">
                <a16:creationId xmlns:a16="http://schemas.microsoft.com/office/drawing/2014/main" id="{0B1BDB0B-0F6B-AA5E-CA41-2133F2D485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9144000" cy="647945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0F8E8A-EC28-7027-D70A-0883F4D44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z="1600" b="1" smtClean="0">
                <a:solidFill>
                  <a:schemeClr val="tx1"/>
                </a:solidFill>
              </a:rPr>
              <a:t>9</a:t>
            </a:fld>
            <a:endParaRPr lang="en-US" sz="1600" b="1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CB55F3-C461-4AF7-16A5-6AC8DC50E53E}"/>
              </a:ext>
            </a:extLst>
          </p:cNvPr>
          <p:cNvSpPr txBox="1"/>
          <p:nvPr/>
        </p:nvSpPr>
        <p:spPr>
          <a:xfrm>
            <a:off x="2556387" y="6431191"/>
            <a:ext cx="34216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Figure 2. Circuit design</a:t>
            </a:r>
          </a:p>
        </p:txBody>
      </p:sp>
    </p:spTree>
    <p:extLst>
      <p:ext uri="{BB962C8B-B14F-4D97-AF65-F5344CB8AC3E}">
        <p14:creationId xmlns:p14="http://schemas.microsoft.com/office/powerpoint/2010/main" val="29628169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938</TotalTime>
  <Words>1516</Words>
  <Application>Microsoft Office PowerPoint</Application>
  <PresentationFormat>On-screen Show (4:3)</PresentationFormat>
  <Paragraphs>203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Aptos</vt:lpstr>
      <vt:lpstr>Aptos Display</vt:lpstr>
      <vt:lpstr>Arial</vt:lpstr>
      <vt:lpstr>Times New Roman</vt:lpstr>
      <vt:lpstr>Office Theme</vt:lpstr>
      <vt:lpstr>1_Custom Design</vt:lpstr>
      <vt:lpstr>Custom Design</vt:lpstr>
      <vt:lpstr>Automated Fan Control System</vt:lpstr>
      <vt:lpstr>Introduction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Challenges Encountered During the Project Development</vt:lpstr>
      <vt:lpstr>Safety Measures and Additional Notes</vt:lpstr>
      <vt:lpstr>Future Improvements (Hardware &amp; Software)</vt:lpstr>
      <vt:lpstr>Software Enhancements </vt:lpstr>
      <vt:lpstr>Conclusion</vt:lpstr>
      <vt:lpstr>References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Dalianna Mojica</dc:creator>
  <cp:keywords/>
  <dc:description>generated using python-pptx</dc:description>
  <cp:lastModifiedBy>DALIANNA M MOJICA COTTO</cp:lastModifiedBy>
  <cp:revision>72</cp:revision>
  <dcterms:created xsi:type="dcterms:W3CDTF">2013-01-27T09:14:16Z</dcterms:created>
  <dcterms:modified xsi:type="dcterms:W3CDTF">2025-12-12T23:37:29Z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e8623a7f-4aec-4980-abf7-42194908fdf7_Enabled">
    <vt:lpwstr>true</vt:lpwstr>
  </property>
  <property fmtid="{D5CDD505-2E9C-101B-9397-08002B2CF9AE}" pid="3" name="MSIP_Label_e8623a7f-4aec-4980-abf7-42194908fdf7_SetDate">
    <vt:lpwstr>2025-11-30T18:02:24Z</vt:lpwstr>
  </property>
  <property fmtid="{D5CDD505-2E9C-101B-9397-08002B2CF9AE}" pid="4" name="MSIP_Label_e8623a7f-4aec-4980-abf7-42194908fdf7_Method">
    <vt:lpwstr>Privileged</vt:lpwstr>
  </property>
  <property fmtid="{D5CDD505-2E9C-101B-9397-08002B2CF9AE}" pid="5" name="MSIP_Label_e8623a7f-4aec-4980-abf7-42194908fdf7_Name">
    <vt:lpwstr>e8623a7f-4aec-4980-abf7-42194908fdf7</vt:lpwstr>
  </property>
  <property fmtid="{D5CDD505-2E9C-101B-9397-08002B2CF9AE}" pid="6" name="MSIP_Label_e8623a7f-4aec-4980-abf7-42194908fdf7_SiteId">
    <vt:lpwstr>c82f2d55-67d0-4a4a-8820-2f84a18c1cdd</vt:lpwstr>
  </property>
  <property fmtid="{D5CDD505-2E9C-101B-9397-08002B2CF9AE}" pid="7" name="MSIP_Label_e8623a7f-4aec-4980-abf7-42194908fdf7_ActionId">
    <vt:lpwstr>65833fd6-d893-4871-b0b5-7cf26c60f3f6</vt:lpwstr>
  </property>
  <property fmtid="{D5CDD505-2E9C-101B-9397-08002B2CF9AE}" pid="8" name="MSIP_Label_e8623a7f-4aec-4980-abf7-42194908fdf7_ContentBits">
    <vt:lpwstr>0</vt:lpwstr>
  </property>
  <property fmtid="{D5CDD505-2E9C-101B-9397-08002B2CF9AE}" pid="9" name="MSIP_Label_e8623a7f-4aec-4980-abf7-42194908fdf7_Tag">
    <vt:lpwstr>10, 0, 1, 1</vt:lpwstr>
  </property>
</Properties>
</file>